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98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94" r:id="rId19"/>
    <p:sldId id="295" r:id="rId20"/>
    <p:sldId id="296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2A9F4-A01C-4C0A-B4C7-2E9FF609320D}" v="176" dt="2023-01-31T02:52:30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C182A9F4-A01C-4C0A-B4C7-2E9FF609320D}"/>
    <pc:docChg chg="undo custSel modSld">
      <pc:chgData name="Michael Kuniega" userId="999f7fd1-0dc3-4cba-81fd-6a42a8d75a98" providerId="ADAL" clId="{C182A9F4-A01C-4C0A-B4C7-2E9FF609320D}" dt="2023-01-31T02:52:30.884" v="887" actId="9405"/>
      <pc:docMkLst>
        <pc:docMk/>
      </pc:docMkLst>
      <pc:sldChg chg="addSp delSp modSp mod">
        <pc:chgData name="Michael Kuniega" userId="999f7fd1-0dc3-4cba-81fd-6a42a8d75a98" providerId="ADAL" clId="{C182A9F4-A01C-4C0A-B4C7-2E9FF609320D}" dt="2022-12-29T05:15:51.003" v="169"/>
        <pc:sldMkLst>
          <pc:docMk/>
          <pc:sldMk cId="4153132908" sldId="259"/>
        </pc:sldMkLst>
        <pc:grpChg chg="mod">
          <ac:chgData name="Michael Kuniega" userId="999f7fd1-0dc3-4cba-81fd-6a42a8d75a98" providerId="ADAL" clId="{C182A9F4-A01C-4C0A-B4C7-2E9FF609320D}" dt="2022-12-29T05:11:20.050" v="4"/>
          <ac:grpSpMkLst>
            <pc:docMk/>
            <pc:sldMk cId="4153132908" sldId="259"/>
            <ac:grpSpMk id="12" creationId="{14700340-709A-9895-FD25-53DDF788970A}"/>
          </ac:grpSpMkLst>
        </pc:grpChg>
        <pc:grpChg chg="mod">
          <ac:chgData name="Michael Kuniega" userId="999f7fd1-0dc3-4cba-81fd-6a42a8d75a98" providerId="ADAL" clId="{C182A9F4-A01C-4C0A-B4C7-2E9FF609320D}" dt="2022-12-29T05:11:31.690" v="13"/>
          <ac:grpSpMkLst>
            <pc:docMk/>
            <pc:sldMk cId="4153132908" sldId="259"/>
            <ac:grpSpMk id="21" creationId="{E5CAA065-9273-8B08-D637-B77FF1C0A95A}"/>
          </ac:grpSpMkLst>
        </pc:grpChg>
        <pc:grpChg chg="mod">
          <ac:chgData name="Michael Kuniega" userId="999f7fd1-0dc3-4cba-81fd-6a42a8d75a98" providerId="ADAL" clId="{C182A9F4-A01C-4C0A-B4C7-2E9FF609320D}" dt="2022-12-29T05:11:31.690" v="13"/>
          <ac:grpSpMkLst>
            <pc:docMk/>
            <pc:sldMk cId="4153132908" sldId="259"/>
            <ac:grpSpMk id="22" creationId="{0CBD51D0-DD3A-D720-A50A-CDFDAD3DD9E6}"/>
          </ac:grpSpMkLst>
        </pc:grpChg>
        <pc:grpChg chg="mod">
          <ac:chgData name="Michael Kuniega" userId="999f7fd1-0dc3-4cba-81fd-6a42a8d75a98" providerId="ADAL" clId="{C182A9F4-A01C-4C0A-B4C7-2E9FF609320D}" dt="2022-12-29T05:11:46.674" v="19"/>
          <ac:grpSpMkLst>
            <pc:docMk/>
            <pc:sldMk cId="4153132908" sldId="259"/>
            <ac:grpSpMk id="28" creationId="{4E58F10E-B534-47B1-AAF0-2D13FC29D6A3}"/>
          </ac:grpSpMkLst>
        </pc:grpChg>
        <pc:grpChg chg="del mod">
          <ac:chgData name="Michael Kuniega" userId="999f7fd1-0dc3-4cba-81fd-6a42a8d75a98" providerId="ADAL" clId="{C182A9F4-A01C-4C0A-B4C7-2E9FF609320D}" dt="2022-12-29T05:12:00.122" v="29"/>
          <ac:grpSpMkLst>
            <pc:docMk/>
            <pc:sldMk cId="4153132908" sldId="259"/>
            <ac:grpSpMk id="34" creationId="{2B281AD7-7750-780B-8F60-5134AA4FA7F3}"/>
          </ac:grpSpMkLst>
        </pc:grpChg>
        <pc:grpChg chg="mod">
          <ac:chgData name="Michael Kuniega" userId="999f7fd1-0dc3-4cba-81fd-6a42a8d75a98" providerId="ADAL" clId="{C182A9F4-A01C-4C0A-B4C7-2E9FF609320D}" dt="2022-12-29T05:12:00.122" v="29"/>
          <ac:grpSpMkLst>
            <pc:docMk/>
            <pc:sldMk cId="4153132908" sldId="259"/>
            <ac:grpSpMk id="36" creationId="{49937A6B-5225-9510-0AB7-5098D1BD93FB}"/>
          </ac:grpSpMkLst>
        </pc:grpChg>
        <pc:grpChg chg="del mod">
          <ac:chgData name="Michael Kuniega" userId="999f7fd1-0dc3-4cba-81fd-6a42a8d75a98" providerId="ADAL" clId="{C182A9F4-A01C-4C0A-B4C7-2E9FF609320D}" dt="2022-12-29T05:12:04.522" v="34"/>
          <ac:grpSpMkLst>
            <pc:docMk/>
            <pc:sldMk cId="4153132908" sldId="259"/>
            <ac:grpSpMk id="39" creationId="{E8EBACA3-EFEC-7522-2F7E-A40F3E92EE42}"/>
          </ac:grpSpMkLst>
        </pc:grpChg>
        <pc:grpChg chg="mod">
          <ac:chgData name="Michael Kuniega" userId="999f7fd1-0dc3-4cba-81fd-6a42a8d75a98" providerId="ADAL" clId="{C182A9F4-A01C-4C0A-B4C7-2E9FF609320D}" dt="2022-12-29T05:12:04.522" v="34"/>
          <ac:grpSpMkLst>
            <pc:docMk/>
            <pc:sldMk cId="4153132908" sldId="259"/>
            <ac:grpSpMk id="41" creationId="{DC908C2F-CB49-FF5C-9DC2-B51E8D805125}"/>
          </ac:grpSpMkLst>
        </pc:grpChg>
        <pc:grpChg chg="del mod">
          <ac:chgData name="Michael Kuniega" userId="999f7fd1-0dc3-4cba-81fd-6a42a8d75a98" providerId="ADAL" clId="{C182A9F4-A01C-4C0A-B4C7-2E9FF609320D}" dt="2022-12-29T05:13:58.533" v="73"/>
          <ac:grpSpMkLst>
            <pc:docMk/>
            <pc:sldMk cId="4153132908" sldId="259"/>
            <ac:grpSpMk id="59" creationId="{BCA4F1A0-1142-B643-E294-5FE8A8A42936}"/>
          </ac:grpSpMkLst>
        </pc:grpChg>
        <pc:grpChg chg="del mod">
          <ac:chgData name="Michael Kuniega" userId="999f7fd1-0dc3-4cba-81fd-6a42a8d75a98" providerId="ADAL" clId="{C182A9F4-A01C-4C0A-B4C7-2E9FF609320D}" dt="2022-12-29T05:13:58.533" v="73"/>
          <ac:grpSpMkLst>
            <pc:docMk/>
            <pc:sldMk cId="4153132908" sldId="259"/>
            <ac:grpSpMk id="64" creationId="{D74228A7-DCF1-CEC5-64E3-4413B70F7F3D}"/>
          </ac:grpSpMkLst>
        </pc:grpChg>
        <pc:grpChg chg="del mod">
          <ac:chgData name="Michael Kuniega" userId="999f7fd1-0dc3-4cba-81fd-6a42a8d75a98" providerId="ADAL" clId="{C182A9F4-A01C-4C0A-B4C7-2E9FF609320D}" dt="2022-12-29T05:13:58.533" v="73"/>
          <ac:grpSpMkLst>
            <pc:docMk/>
            <pc:sldMk cId="4153132908" sldId="259"/>
            <ac:grpSpMk id="67" creationId="{F50806D4-E629-A587-5F89-B6FDE075FE3D}"/>
          </ac:grpSpMkLst>
        </pc:grpChg>
        <pc:grpChg chg="del mod">
          <ac:chgData name="Michael Kuniega" userId="999f7fd1-0dc3-4cba-81fd-6a42a8d75a98" providerId="ADAL" clId="{C182A9F4-A01C-4C0A-B4C7-2E9FF609320D}" dt="2022-12-29T05:13:58.533" v="73"/>
          <ac:grpSpMkLst>
            <pc:docMk/>
            <pc:sldMk cId="4153132908" sldId="259"/>
            <ac:grpSpMk id="70" creationId="{0427D1A2-5FBB-B14B-2A6D-7AF730414B3D}"/>
          </ac:grpSpMkLst>
        </pc:grpChg>
        <pc:grpChg chg="del mod">
          <ac:chgData name="Michael Kuniega" userId="999f7fd1-0dc3-4cba-81fd-6a42a8d75a98" providerId="ADAL" clId="{C182A9F4-A01C-4C0A-B4C7-2E9FF609320D}" dt="2022-12-29T05:14:08.708" v="94"/>
          <ac:grpSpMkLst>
            <pc:docMk/>
            <pc:sldMk cId="4153132908" sldId="259"/>
            <ac:grpSpMk id="80" creationId="{6901E24A-EEAF-7555-3FE5-72AE3E585431}"/>
          </ac:grpSpMkLst>
        </pc:grpChg>
        <pc:grpChg chg="del mod">
          <ac:chgData name="Michael Kuniega" userId="999f7fd1-0dc3-4cba-81fd-6a42a8d75a98" providerId="ADAL" clId="{C182A9F4-A01C-4C0A-B4C7-2E9FF609320D}" dt="2022-12-29T05:15:26.614" v="147"/>
          <ac:grpSpMkLst>
            <pc:docMk/>
            <pc:sldMk cId="4153132908" sldId="259"/>
            <ac:grpSpMk id="101" creationId="{0655612F-8F6F-E91B-CF48-73F863788D13}"/>
          </ac:grpSpMkLst>
        </pc:grpChg>
        <pc:grpChg chg="mod">
          <ac:chgData name="Michael Kuniega" userId="999f7fd1-0dc3-4cba-81fd-6a42a8d75a98" providerId="ADAL" clId="{C182A9F4-A01C-4C0A-B4C7-2E9FF609320D}" dt="2022-12-29T05:14:16.313" v="103"/>
          <ac:grpSpMkLst>
            <pc:docMk/>
            <pc:sldMk cId="4153132908" sldId="259"/>
            <ac:grpSpMk id="110" creationId="{FCA886F5-EB49-3AC6-BD43-4BAF7B37F9AB}"/>
          </ac:grpSpMkLst>
        </pc:grpChg>
        <pc:grpChg chg="del mod">
          <ac:chgData name="Michael Kuniega" userId="999f7fd1-0dc3-4cba-81fd-6a42a8d75a98" providerId="ADAL" clId="{C182A9F4-A01C-4C0A-B4C7-2E9FF609320D}" dt="2022-12-29T05:15:00.760" v="114"/>
          <ac:grpSpMkLst>
            <pc:docMk/>
            <pc:sldMk cId="4153132908" sldId="259"/>
            <ac:grpSpMk id="119" creationId="{8BCB2A91-5A7E-3E1C-CA93-FBD9C9E154DD}"/>
          </ac:grpSpMkLst>
        </pc:grpChg>
        <pc:grpChg chg="del mod">
          <ac:chgData name="Michael Kuniega" userId="999f7fd1-0dc3-4cba-81fd-6a42a8d75a98" providerId="ADAL" clId="{C182A9F4-A01C-4C0A-B4C7-2E9FF609320D}" dt="2022-12-29T05:15:03.452" v="120"/>
          <ac:grpSpMkLst>
            <pc:docMk/>
            <pc:sldMk cId="4153132908" sldId="259"/>
            <ac:grpSpMk id="121" creationId="{68E534FB-4314-7FDD-B8FB-A56E80DDB41D}"/>
          </ac:grpSpMkLst>
        </pc:grpChg>
        <pc:grpChg chg="mod">
          <ac:chgData name="Michael Kuniega" userId="999f7fd1-0dc3-4cba-81fd-6a42a8d75a98" providerId="ADAL" clId="{C182A9F4-A01C-4C0A-B4C7-2E9FF609320D}" dt="2022-12-29T05:15:03.452" v="120"/>
          <ac:grpSpMkLst>
            <pc:docMk/>
            <pc:sldMk cId="4153132908" sldId="259"/>
            <ac:grpSpMk id="127" creationId="{35B13CFD-9F5B-A2CB-1E60-D5458517DC1C}"/>
          </ac:grpSpMkLst>
        </pc:grpChg>
        <pc:grpChg chg="mod">
          <ac:chgData name="Michael Kuniega" userId="999f7fd1-0dc3-4cba-81fd-6a42a8d75a98" providerId="ADAL" clId="{C182A9F4-A01C-4C0A-B4C7-2E9FF609320D}" dt="2022-12-29T05:15:18.609" v="137"/>
          <ac:grpSpMkLst>
            <pc:docMk/>
            <pc:sldMk cId="4153132908" sldId="259"/>
            <ac:grpSpMk id="144" creationId="{623F6E90-965D-DA6E-42E6-5A6899B01690}"/>
          </ac:grpSpMkLst>
        </pc:grpChg>
        <pc:grpChg chg="del mod">
          <ac:chgData name="Michael Kuniega" userId="999f7fd1-0dc3-4cba-81fd-6a42a8d75a98" providerId="ADAL" clId="{C182A9F4-A01C-4C0A-B4C7-2E9FF609320D}" dt="2022-12-29T05:15:26.614" v="147"/>
          <ac:grpSpMkLst>
            <pc:docMk/>
            <pc:sldMk cId="4153132908" sldId="259"/>
            <ac:grpSpMk id="147" creationId="{32B91CF7-BD94-2C85-E2AD-78D1213C5D21}"/>
          </ac:grpSpMkLst>
        </pc:grpChg>
        <pc:grpChg chg="del mod">
          <ac:chgData name="Michael Kuniega" userId="999f7fd1-0dc3-4cba-81fd-6a42a8d75a98" providerId="ADAL" clId="{C182A9F4-A01C-4C0A-B4C7-2E9FF609320D}" dt="2022-12-29T05:15:33.477" v="162"/>
          <ac:grpSpMkLst>
            <pc:docMk/>
            <pc:sldMk cId="4153132908" sldId="259"/>
            <ac:grpSpMk id="154" creationId="{5A8CB472-E171-6B99-0D0B-37AF8FC4385C}"/>
          </ac:grpSpMkLst>
        </pc:grpChg>
        <pc:grpChg chg="del mod">
          <ac:chgData name="Michael Kuniega" userId="999f7fd1-0dc3-4cba-81fd-6a42a8d75a98" providerId="ADAL" clId="{C182A9F4-A01C-4C0A-B4C7-2E9FF609320D}" dt="2022-12-29T05:15:35.856" v="166"/>
          <ac:grpSpMkLst>
            <pc:docMk/>
            <pc:sldMk cId="4153132908" sldId="259"/>
            <ac:grpSpMk id="169" creationId="{EEF52B25-0632-8671-E4CE-A648E2D9B5AA}"/>
          </ac:grpSpMkLst>
        </pc:grpChg>
        <pc:grpChg chg="del mod">
          <ac:chgData name="Michael Kuniega" userId="999f7fd1-0dc3-4cba-81fd-6a42a8d75a98" providerId="ADAL" clId="{C182A9F4-A01C-4C0A-B4C7-2E9FF609320D}" dt="2022-12-29T05:15:51.003" v="169"/>
          <ac:grpSpMkLst>
            <pc:docMk/>
            <pc:sldMk cId="4153132908" sldId="259"/>
            <ac:grpSpMk id="173" creationId="{A5583330-E46D-FF71-C538-49BC087058D6}"/>
          </ac:grpSpMkLst>
        </pc:grpChg>
        <pc:grpChg chg="mod">
          <ac:chgData name="Michael Kuniega" userId="999f7fd1-0dc3-4cba-81fd-6a42a8d75a98" providerId="ADAL" clId="{C182A9F4-A01C-4C0A-B4C7-2E9FF609320D}" dt="2022-12-29T05:15:51.003" v="169"/>
          <ac:grpSpMkLst>
            <pc:docMk/>
            <pc:sldMk cId="4153132908" sldId="259"/>
            <ac:grpSpMk id="175" creationId="{75DB8D6F-E9E5-443F-703F-DF4581D8B6DC}"/>
          </ac:grpSpMkLst>
        </pc:grpChg>
        <pc:inkChg chg="add mod">
          <ac:chgData name="Michael Kuniega" userId="999f7fd1-0dc3-4cba-81fd-6a42a8d75a98" providerId="ADAL" clId="{C182A9F4-A01C-4C0A-B4C7-2E9FF609320D}" dt="2022-12-29T05:11:20.050" v="4"/>
          <ac:inkMkLst>
            <pc:docMk/>
            <pc:sldMk cId="4153132908" sldId="259"/>
            <ac:inkMk id="8" creationId="{516A4A18-FDBD-7D45-BC76-3F49C551BD13}"/>
          </ac:inkMkLst>
        </pc:inkChg>
        <pc:inkChg chg="add mod">
          <ac:chgData name="Michael Kuniega" userId="999f7fd1-0dc3-4cba-81fd-6a42a8d75a98" providerId="ADAL" clId="{C182A9F4-A01C-4C0A-B4C7-2E9FF609320D}" dt="2022-12-29T05:11:20.050" v="4"/>
          <ac:inkMkLst>
            <pc:docMk/>
            <pc:sldMk cId="4153132908" sldId="259"/>
            <ac:inkMk id="9" creationId="{A6C8D20F-B02B-DE01-E5FB-6B85F4842EB8}"/>
          </ac:inkMkLst>
        </pc:inkChg>
        <pc:inkChg chg="add mod">
          <ac:chgData name="Michael Kuniega" userId="999f7fd1-0dc3-4cba-81fd-6a42a8d75a98" providerId="ADAL" clId="{C182A9F4-A01C-4C0A-B4C7-2E9FF609320D}" dt="2022-12-29T05:11:20.050" v="4"/>
          <ac:inkMkLst>
            <pc:docMk/>
            <pc:sldMk cId="4153132908" sldId="259"/>
            <ac:inkMk id="10" creationId="{731731DC-600C-B6EE-1746-3B72AD1B867B}"/>
          </ac:inkMkLst>
        </pc:inkChg>
        <pc:inkChg chg="add mod">
          <ac:chgData name="Michael Kuniega" userId="999f7fd1-0dc3-4cba-81fd-6a42a8d75a98" providerId="ADAL" clId="{C182A9F4-A01C-4C0A-B4C7-2E9FF609320D}" dt="2022-12-29T05:11:20.050" v="4"/>
          <ac:inkMkLst>
            <pc:docMk/>
            <pc:sldMk cId="4153132908" sldId="259"/>
            <ac:inkMk id="11" creationId="{BFD88E55-FE4A-3D5F-27BF-E631A5D20174}"/>
          </ac:inkMkLst>
        </pc:inkChg>
        <pc:inkChg chg="add mod">
          <ac:chgData name="Michael Kuniega" userId="999f7fd1-0dc3-4cba-81fd-6a42a8d75a98" providerId="ADAL" clId="{C182A9F4-A01C-4C0A-B4C7-2E9FF609320D}" dt="2022-12-29T05:11:31.690" v="13"/>
          <ac:inkMkLst>
            <pc:docMk/>
            <pc:sldMk cId="4153132908" sldId="259"/>
            <ac:inkMk id="13" creationId="{2616495C-A26F-9AA3-A7EC-4832481C3C7A}"/>
          </ac:inkMkLst>
        </pc:inkChg>
        <pc:inkChg chg="add mod">
          <ac:chgData name="Michael Kuniega" userId="999f7fd1-0dc3-4cba-81fd-6a42a8d75a98" providerId="ADAL" clId="{C182A9F4-A01C-4C0A-B4C7-2E9FF609320D}" dt="2022-12-29T05:11:31.690" v="13"/>
          <ac:inkMkLst>
            <pc:docMk/>
            <pc:sldMk cId="4153132908" sldId="259"/>
            <ac:inkMk id="14" creationId="{BD4A8B07-B773-38AE-DC61-B42425AC6B8B}"/>
          </ac:inkMkLst>
        </pc:inkChg>
        <pc:inkChg chg="add mod">
          <ac:chgData name="Michael Kuniega" userId="999f7fd1-0dc3-4cba-81fd-6a42a8d75a98" providerId="ADAL" clId="{C182A9F4-A01C-4C0A-B4C7-2E9FF609320D}" dt="2022-12-29T05:11:31.690" v="13"/>
          <ac:inkMkLst>
            <pc:docMk/>
            <pc:sldMk cId="4153132908" sldId="259"/>
            <ac:inkMk id="15" creationId="{17B54B75-D27D-E6D7-1E80-5F1273D7BF41}"/>
          </ac:inkMkLst>
        </pc:inkChg>
        <pc:inkChg chg="add mod">
          <ac:chgData name="Michael Kuniega" userId="999f7fd1-0dc3-4cba-81fd-6a42a8d75a98" providerId="ADAL" clId="{C182A9F4-A01C-4C0A-B4C7-2E9FF609320D}" dt="2022-12-29T05:11:31.690" v="13"/>
          <ac:inkMkLst>
            <pc:docMk/>
            <pc:sldMk cId="4153132908" sldId="259"/>
            <ac:inkMk id="16" creationId="{7B1BAB42-0C5B-6950-5EF8-343023691A58}"/>
          </ac:inkMkLst>
        </pc:inkChg>
        <pc:inkChg chg="add mod">
          <ac:chgData name="Michael Kuniega" userId="999f7fd1-0dc3-4cba-81fd-6a42a8d75a98" providerId="ADAL" clId="{C182A9F4-A01C-4C0A-B4C7-2E9FF609320D}" dt="2022-12-29T05:11:31.690" v="13"/>
          <ac:inkMkLst>
            <pc:docMk/>
            <pc:sldMk cId="4153132908" sldId="259"/>
            <ac:inkMk id="17" creationId="{F19E74BE-9FF1-1361-B12D-F8701723F7D2}"/>
          </ac:inkMkLst>
        </pc:inkChg>
        <pc:inkChg chg="add mod">
          <ac:chgData name="Michael Kuniega" userId="999f7fd1-0dc3-4cba-81fd-6a42a8d75a98" providerId="ADAL" clId="{C182A9F4-A01C-4C0A-B4C7-2E9FF609320D}" dt="2022-12-29T05:11:31.690" v="13"/>
          <ac:inkMkLst>
            <pc:docMk/>
            <pc:sldMk cId="4153132908" sldId="259"/>
            <ac:inkMk id="18" creationId="{6DEED1C1-62E1-5B6E-A610-89B323859133}"/>
          </ac:inkMkLst>
        </pc:inkChg>
        <pc:inkChg chg="add mod">
          <ac:chgData name="Michael Kuniega" userId="999f7fd1-0dc3-4cba-81fd-6a42a8d75a98" providerId="ADAL" clId="{C182A9F4-A01C-4C0A-B4C7-2E9FF609320D}" dt="2022-12-29T05:11:31.690" v="13"/>
          <ac:inkMkLst>
            <pc:docMk/>
            <pc:sldMk cId="4153132908" sldId="259"/>
            <ac:inkMk id="19" creationId="{13BC7DEF-F324-164C-C126-A48B1A8B6EB6}"/>
          </ac:inkMkLst>
        </pc:inkChg>
        <pc:inkChg chg="add mod">
          <ac:chgData name="Michael Kuniega" userId="999f7fd1-0dc3-4cba-81fd-6a42a8d75a98" providerId="ADAL" clId="{C182A9F4-A01C-4C0A-B4C7-2E9FF609320D}" dt="2022-12-29T05:11:31.690" v="13"/>
          <ac:inkMkLst>
            <pc:docMk/>
            <pc:sldMk cId="4153132908" sldId="259"/>
            <ac:inkMk id="20" creationId="{4A4D2978-EBD0-ACA3-A1D9-A54626FB9DE5}"/>
          </ac:inkMkLst>
        </pc:inkChg>
        <pc:inkChg chg="add mod">
          <ac:chgData name="Michael Kuniega" userId="999f7fd1-0dc3-4cba-81fd-6a42a8d75a98" providerId="ADAL" clId="{C182A9F4-A01C-4C0A-B4C7-2E9FF609320D}" dt="2022-12-29T05:11:46.674" v="19"/>
          <ac:inkMkLst>
            <pc:docMk/>
            <pc:sldMk cId="4153132908" sldId="259"/>
            <ac:inkMk id="23" creationId="{48F23AD3-9098-C138-07AB-8EEF05433DB3}"/>
          </ac:inkMkLst>
        </pc:inkChg>
        <pc:inkChg chg="add mod">
          <ac:chgData name="Michael Kuniega" userId="999f7fd1-0dc3-4cba-81fd-6a42a8d75a98" providerId="ADAL" clId="{C182A9F4-A01C-4C0A-B4C7-2E9FF609320D}" dt="2022-12-29T05:11:46.674" v="19"/>
          <ac:inkMkLst>
            <pc:docMk/>
            <pc:sldMk cId="4153132908" sldId="259"/>
            <ac:inkMk id="24" creationId="{80C07424-E667-9838-2551-3364AA94095D}"/>
          </ac:inkMkLst>
        </pc:inkChg>
        <pc:inkChg chg="add mod">
          <ac:chgData name="Michael Kuniega" userId="999f7fd1-0dc3-4cba-81fd-6a42a8d75a98" providerId="ADAL" clId="{C182A9F4-A01C-4C0A-B4C7-2E9FF609320D}" dt="2022-12-29T05:11:46.674" v="19"/>
          <ac:inkMkLst>
            <pc:docMk/>
            <pc:sldMk cId="4153132908" sldId="259"/>
            <ac:inkMk id="25" creationId="{401E7F9B-D9FF-00AC-ABD9-C878F4D0993E}"/>
          </ac:inkMkLst>
        </pc:inkChg>
        <pc:inkChg chg="add mod">
          <ac:chgData name="Michael Kuniega" userId="999f7fd1-0dc3-4cba-81fd-6a42a8d75a98" providerId="ADAL" clId="{C182A9F4-A01C-4C0A-B4C7-2E9FF609320D}" dt="2022-12-29T05:11:46.674" v="19"/>
          <ac:inkMkLst>
            <pc:docMk/>
            <pc:sldMk cId="4153132908" sldId="259"/>
            <ac:inkMk id="26" creationId="{422D6262-290E-CC02-8CB2-6904067DECAC}"/>
          </ac:inkMkLst>
        </pc:inkChg>
        <pc:inkChg chg="add mod">
          <ac:chgData name="Michael Kuniega" userId="999f7fd1-0dc3-4cba-81fd-6a42a8d75a98" providerId="ADAL" clId="{C182A9F4-A01C-4C0A-B4C7-2E9FF609320D}" dt="2022-12-29T05:11:46.674" v="19"/>
          <ac:inkMkLst>
            <pc:docMk/>
            <pc:sldMk cId="4153132908" sldId="259"/>
            <ac:inkMk id="27" creationId="{5132DE65-8FF6-590A-E863-A697363B42AC}"/>
          </ac:inkMkLst>
        </pc:inkChg>
        <pc:inkChg chg="add mod">
          <ac:chgData name="Michael Kuniega" userId="999f7fd1-0dc3-4cba-81fd-6a42a8d75a98" providerId="ADAL" clId="{C182A9F4-A01C-4C0A-B4C7-2E9FF609320D}" dt="2022-12-29T05:12:00.122" v="29"/>
          <ac:inkMkLst>
            <pc:docMk/>
            <pc:sldMk cId="4153132908" sldId="259"/>
            <ac:inkMk id="29" creationId="{1D527681-D54E-E6BF-9786-0A1E82AF8191}"/>
          </ac:inkMkLst>
        </pc:inkChg>
        <pc:inkChg chg="add mod">
          <ac:chgData name="Michael Kuniega" userId="999f7fd1-0dc3-4cba-81fd-6a42a8d75a98" providerId="ADAL" clId="{C182A9F4-A01C-4C0A-B4C7-2E9FF609320D}" dt="2022-12-29T05:12:00.122" v="29"/>
          <ac:inkMkLst>
            <pc:docMk/>
            <pc:sldMk cId="4153132908" sldId="259"/>
            <ac:inkMk id="30" creationId="{FB4A8644-67B4-E43C-5122-5DB552452EA3}"/>
          </ac:inkMkLst>
        </pc:inkChg>
        <pc:inkChg chg="add mod">
          <ac:chgData name="Michael Kuniega" userId="999f7fd1-0dc3-4cba-81fd-6a42a8d75a98" providerId="ADAL" clId="{C182A9F4-A01C-4C0A-B4C7-2E9FF609320D}" dt="2022-12-29T05:12:00.122" v="29"/>
          <ac:inkMkLst>
            <pc:docMk/>
            <pc:sldMk cId="4153132908" sldId="259"/>
            <ac:inkMk id="31" creationId="{6153FE2B-3CB3-65C3-7D1F-E4B814872EAE}"/>
          </ac:inkMkLst>
        </pc:inkChg>
        <pc:inkChg chg="add del mod">
          <ac:chgData name="Michael Kuniega" userId="999f7fd1-0dc3-4cba-81fd-6a42a8d75a98" providerId="ADAL" clId="{C182A9F4-A01C-4C0A-B4C7-2E9FF609320D}" dt="2022-12-29T05:11:56.909" v="26"/>
          <ac:inkMkLst>
            <pc:docMk/>
            <pc:sldMk cId="4153132908" sldId="259"/>
            <ac:inkMk id="32" creationId="{424304C2-8F0D-8896-ACA3-FC3F9B349798}"/>
          </ac:inkMkLst>
        </pc:inkChg>
        <pc:inkChg chg="add del mod">
          <ac:chgData name="Michael Kuniega" userId="999f7fd1-0dc3-4cba-81fd-6a42a8d75a98" providerId="ADAL" clId="{C182A9F4-A01C-4C0A-B4C7-2E9FF609320D}" dt="2022-12-29T05:11:56.911" v="27"/>
          <ac:inkMkLst>
            <pc:docMk/>
            <pc:sldMk cId="4153132908" sldId="259"/>
            <ac:inkMk id="33" creationId="{44A98335-7A41-3C46-940F-7E7C344F459F}"/>
          </ac:inkMkLst>
        </pc:inkChg>
        <pc:inkChg chg="add mod">
          <ac:chgData name="Michael Kuniega" userId="999f7fd1-0dc3-4cba-81fd-6a42a8d75a98" providerId="ADAL" clId="{C182A9F4-A01C-4C0A-B4C7-2E9FF609320D}" dt="2022-12-29T05:12:00.122" v="29"/>
          <ac:inkMkLst>
            <pc:docMk/>
            <pc:sldMk cId="4153132908" sldId="259"/>
            <ac:inkMk id="35" creationId="{DCCF8DDA-7DD3-B9A6-A4C3-368EEA783C9B}"/>
          </ac:inkMkLst>
        </pc:inkChg>
        <pc:inkChg chg="add mod">
          <ac:chgData name="Michael Kuniega" userId="999f7fd1-0dc3-4cba-81fd-6a42a8d75a98" providerId="ADAL" clId="{C182A9F4-A01C-4C0A-B4C7-2E9FF609320D}" dt="2022-12-29T05:12:04.522" v="34"/>
          <ac:inkMkLst>
            <pc:docMk/>
            <pc:sldMk cId="4153132908" sldId="259"/>
            <ac:inkMk id="37" creationId="{CA106004-E123-D7A7-407D-E71EF5A9524A}"/>
          </ac:inkMkLst>
        </pc:inkChg>
        <pc:inkChg chg="add mod">
          <ac:chgData name="Michael Kuniega" userId="999f7fd1-0dc3-4cba-81fd-6a42a8d75a98" providerId="ADAL" clId="{C182A9F4-A01C-4C0A-B4C7-2E9FF609320D}" dt="2022-12-29T05:12:04.522" v="34"/>
          <ac:inkMkLst>
            <pc:docMk/>
            <pc:sldMk cId="4153132908" sldId="259"/>
            <ac:inkMk id="38" creationId="{7CA5E5F4-3835-3D8D-916E-54ADDF70699C}"/>
          </ac:inkMkLst>
        </pc:inkChg>
        <pc:inkChg chg="add mod">
          <ac:chgData name="Michael Kuniega" userId="999f7fd1-0dc3-4cba-81fd-6a42a8d75a98" providerId="ADAL" clId="{C182A9F4-A01C-4C0A-B4C7-2E9FF609320D}" dt="2022-12-29T05:12:04.522" v="34"/>
          <ac:inkMkLst>
            <pc:docMk/>
            <pc:sldMk cId="4153132908" sldId="259"/>
            <ac:inkMk id="40" creationId="{AAE7280C-284F-7E53-5F73-21285740BC7B}"/>
          </ac:inkMkLst>
        </pc:inkChg>
        <pc:inkChg chg="add">
          <ac:chgData name="Michael Kuniega" userId="999f7fd1-0dc3-4cba-81fd-6a42a8d75a98" providerId="ADAL" clId="{C182A9F4-A01C-4C0A-B4C7-2E9FF609320D}" dt="2022-12-29T05:12:29.504" v="35" actId="9405"/>
          <ac:inkMkLst>
            <pc:docMk/>
            <pc:sldMk cId="4153132908" sldId="259"/>
            <ac:inkMk id="42" creationId="{E48215F4-FE6C-8807-DB69-B5A2B73EAFDB}"/>
          </ac:inkMkLst>
        </pc:inkChg>
        <pc:inkChg chg="add">
          <ac:chgData name="Michael Kuniega" userId="999f7fd1-0dc3-4cba-81fd-6a42a8d75a98" providerId="ADAL" clId="{C182A9F4-A01C-4C0A-B4C7-2E9FF609320D}" dt="2022-12-29T05:12:36.178" v="36" actId="9405"/>
          <ac:inkMkLst>
            <pc:docMk/>
            <pc:sldMk cId="4153132908" sldId="259"/>
            <ac:inkMk id="43" creationId="{2854477D-6AD3-ACE5-90F0-5FC0052D7F76}"/>
          </ac:inkMkLst>
        </pc:inkChg>
        <pc:inkChg chg="add">
          <ac:chgData name="Michael Kuniega" userId="999f7fd1-0dc3-4cba-81fd-6a42a8d75a98" providerId="ADAL" clId="{C182A9F4-A01C-4C0A-B4C7-2E9FF609320D}" dt="2022-12-29T05:12:51.096" v="37" actId="9405"/>
          <ac:inkMkLst>
            <pc:docMk/>
            <pc:sldMk cId="4153132908" sldId="259"/>
            <ac:inkMk id="44" creationId="{1C4D5965-18B8-DA38-A8DC-3DC3A30C77EE}"/>
          </ac:inkMkLst>
        </pc:inkChg>
        <pc:inkChg chg="add">
          <ac:chgData name="Michael Kuniega" userId="999f7fd1-0dc3-4cba-81fd-6a42a8d75a98" providerId="ADAL" clId="{C182A9F4-A01C-4C0A-B4C7-2E9FF609320D}" dt="2022-12-29T05:12:53.720" v="38" actId="9405"/>
          <ac:inkMkLst>
            <pc:docMk/>
            <pc:sldMk cId="4153132908" sldId="259"/>
            <ac:inkMk id="45" creationId="{3178BCB1-0A7B-0924-3CCB-334C03F88D35}"/>
          </ac:inkMkLst>
        </pc:inkChg>
        <pc:inkChg chg="add">
          <ac:chgData name="Michael Kuniega" userId="999f7fd1-0dc3-4cba-81fd-6a42a8d75a98" providerId="ADAL" clId="{C182A9F4-A01C-4C0A-B4C7-2E9FF609320D}" dt="2022-12-29T05:13:12.007" v="39" actId="9405"/>
          <ac:inkMkLst>
            <pc:docMk/>
            <pc:sldMk cId="4153132908" sldId="259"/>
            <ac:inkMk id="46" creationId="{2FABBBB5-DB1E-8046-F37B-70B6DE382791}"/>
          </ac:inkMkLst>
        </pc:inkChg>
        <pc:inkChg chg="add">
          <ac:chgData name="Michael Kuniega" userId="999f7fd1-0dc3-4cba-81fd-6a42a8d75a98" providerId="ADAL" clId="{C182A9F4-A01C-4C0A-B4C7-2E9FF609320D}" dt="2022-12-29T05:13:14.858" v="40" actId="9405"/>
          <ac:inkMkLst>
            <pc:docMk/>
            <pc:sldMk cId="4153132908" sldId="259"/>
            <ac:inkMk id="47" creationId="{69D536EC-B5F2-8F3F-DA5A-CF08771A5929}"/>
          </ac:inkMkLst>
        </pc:inkChg>
        <pc:inkChg chg="add">
          <ac:chgData name="Michael Kuniega" userId="999f7fd1-0dc3-4cba-81fd-6a42a8d75a98" providerId="ADAL" clId="{C182A9F4-A01C-4C0A-B4C7-2E9FF609320D}" dt="2022-12-29T05:13:15.366" v="41" actId="9405"/>
          <ac:inkMkLst>
            <pc:docMk/>
            <pc:sldMk cId="4153132908" sldId="259"/>
            <ac:inkMk id="48" creationId="{E64D3569-7A95-3329-B33D-C125717162DD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49" creationId="{A726AC4F-F820-E5C7-C26F-D9C8457241B0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50" creationId="{BDA6AB31-3628-44A0-EDF0-9C9596D22200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51" creationId="{E25F8B50-D1F7-A2F8-0DF0-480CA5EAD7CD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52" creationId="{C44D57B3-8FC3-806F-89B3-53BDAF763664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53" creationId="{095D4E66-6D50-2C6E-DCE2-A49803EFA22E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54" creationId="{04377274-7109-227D-D58C-5EB69E456016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55" creationId="{92801DF1-1E87-FA7F-709B-0EE148BB98C0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56" creationId="{E82DDC08-3864-64B9-7B66-02CA8C849F78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57" creationId="{D8071CBF-EEBD-3DC9-48F7-02D26A688381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58" creationId="{AD95431C-5134-7CE7-3120-5E0300F3B5C7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60" creationId="{B0E368D8-A812-AD92-6FC8-5B6400141128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61" creationId="{9BBACFCF-BCED-0188-39D6-1C8F87070178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62" creationId="{75FD1D82-2C01-059D-13A4-CBCE756EE324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63" creationId="{F63092D8-7E73-9C3A-A0B9-5318CCF9711F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65" creationId="{B8FD07AE-EB7E-C30C-7F9A-A317065FD5E7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66" creationId="{F805D52F-B511-7129-270C-CD635A06B1AE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68" creationId="{D89E900D-92D3-7336-11C2-DCC665DEE82A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69" creationId="{C2537EC2-7C55-21A9-EC77-448B851BADDC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71" creationId="{B1AA8351-054A-616D-A5B2-8C4EAE2DEB99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72" creationId="{9A5FA90D-7213-DA3D-B68F-2C6FC3720285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73" creationId="{B53B51D3-76C9-ED44-F4F7-F98FBA52327A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74" creationId="{90557C86-8C94-6E1B-8E80-919C22AC5F3C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75" creationId="{2CF531D9-444C-8798-699A-80977B88481B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76" creationId="{761EDC19-C56D-F918-A812-80B7D059C222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77" creationId="{D909144F-8B80-95C0-581A-416D4D37FD59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78" creationId="{3D50AD10-FAED-D90D-3033-5897235C3D24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79" creationId="{BF16B1A8-AD38-D065-6E45-9BE310FB0AEB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81" creationId="{77DC983F-F51A-8D9C-9650-78B9052FAB56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82" creationId="{7720EF85-36F1-5634-C46A-808D898D9EDE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83" creationId="{5FAEB996-04C8-71DE-DD94-B5C0DE036A4D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84" creationId="{967BD800-4D9E-3E38-28AF-3FF127D774AE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85" creationId="{7F5E9F79-4E75-9414-1222-F83E0678835F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86" creationId="{B9E445B4-6CA0-9ED1-3B4C-CEB64F8A712A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87" creationId="{DD37DD87-90B6-AB24-E648-AD459D685F91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88" creationId="{1FFD6AE4-D8BA-8E5B-15E9-06C3391338D5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89" creationId="{80866FE3-97FD-F4BE-DD3F-5EBFF1D83675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90" creationId="{432D460F-B1DC-ACB2-5141-75BF52BBC25C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91" creationId="{2777B20F-1923-2E2B-D290-655F05ABDA51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92" creationId="{1B449C14-DFA6-40BE-9984-615A87CB22D5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93" creationId="{FB0DA06B-77C5-9E0C-A1C7-981AA91072C2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94" creationId="{64211650-ECE7-4A72-976E-57B6381D8853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95" creationId="{C72F0F6D-0B8D-56DE-D538-9E1C0C11C9AE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96" creationId="{307C3EE5-07C8-65D5-8205-B081813B60E8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97" creationId="{3A295F9F-8B58-C9D0-5F54-B090269553C9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98" creationId="{72B86965-A1F0-A899-69DA-759E631732CF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99" creationId="{DEDCE70F-6285-2694-8642-6236E563F593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00" creationId="{EF356AE7-CD11-5FFA-E9F3-0EF827C27C3F}"/>
          </ac:inkMkLst>
        </pc:inkChg>
        <pc:inkChg chg="add mod">
          <ac:chgData name="Michael Kuniega" userId="999f7fd1-0dc3-4cba-81fd-6a42a8d75a98" providerId="ADAL" clId="{C182A9F4-A01C-4C0A-B4C7-2E9FF609320D}" dt="2022-12-29T05:14:16.313" v="103"/>
          <ac:inkMkLst>
            <pc:docMk/>
            <pc:sldMk cId="4153132908" sldId="259"/>
            <ac:inkMk id="102" creationId="{E7F0DC0C-1599-A6E4-3D26-7E7DC0758912}"/>
          </ac:inkMkLst>
        </pc:inkChg>
        <pc:inkChg chg="add mod">
          <ac:chgData name="Michael Kuniega" userId="999f7fd1-0dc3-4cba-81fd-6a42a8d75a98" providerId="ADAL" clId="{C182A9F4-A01C-4C0A-B4C7-2E9FF609320D}" dt="2022-12-29T05:14:16.313" v="103"/>
          <ac:inkMkLst>
            <pc:docMk/>
            <pc:sldMk cId="4153132908" sldId="259"/>
            <ac:inkMk id="103" creationId="{4747AFE3-98D7-7EBD-85F3-B8B981016A8A}"/>
          </ac:inkMkLst>
        </pc:inkChg>
        <pc:inkChg chg="add mod">
          <ac:chgData name="Michael Kuniega" userId="999f7fd1-0dc3-4cba-81fd-6a42a8d75a98" providerId="ADAL" clId="{C182A9F4-A01C-4C0A-B4C7-2E9FF609320D}" dt="2022-12-29T05:14:16.313" v="103"/>
          <ac:inkMkLst>
            <pc:docMk/>
            <pc:sldMk cId="4153132908" sldId="259"/>
            <ac:inkMk id="104" creationId="{3DD5B7EA-342E-4F65-A2F1-D83CDB75C32D}"/>
          </ac:inkMkLst>
        </pc:inkChg>
        <pc:inkChg chg="add mod">
          <ac:chgData name="Michael Kuniega" userId="999f7fd1-0dc3-4cba-81fd-6a42a8d75a98" providerId="ADAL" clId="{C182A9F4-A01C-4C0A-B4C7-2E9FF609320D}" dt="2022-12-29T05:14:16.313" v="103"/>
          <ac:inkMkLst>
            <pc:docMk/>
            <pc:sldMk cId="4153132908" sldId="259"/>
            <ac:inkMk id="105" creationId="{6D15DAA5-97D7-A8CA-B439-694082D4ED55}"/>
          </ac:inkMkLst>
        </pc:inkChg>
        <pc:inkChg chg="add mod">
          <ac:chgData name="Michael Kuniega" userId="999f7fd1-0dc3-4cba-81fd-6a42a8d75a98" providerId="ADAL" clId="{C182A9F4-A01C-4C0A-B4C7-2E9FF609320D}" dt="2022-12-29T05:14:16.313" v="103"/>
          <ac:inkMkLst>
            <pc:docMk/>
            <pc:sldMk cId="4153132908" sldId="259"/>
            <ac:inkMk id="106" creationId="{00A0E6D5-9E10-077C-0251-564CDF1E899C}"/>
          </ac:inkMkLst>
        </pc:inkChg>
        <pc:inkChg chg="add mod">
          <ac:chgData name="Michael Kuniega" userId="999f7fd1-0dc3-4cba-81fd-6a42a8d75a98" providerId="ADAL" clId="{C182A9F4-A01C-4C0A-B4C7-2E9FF609320D}" dt="2022-12-29T05:14:16.313" v="103"/>
          <ac:inkMkLst>
            <pc:docMk/>
            <pc:sldMk cId="4153132908" sldId="259"/>
            <ac:inkMk id="107" creationId="{106E1F7F-E3DC-0DF3-E724-0F23291625DB}"/>
          </ac:inkMkLst>
        </pc:inkChg>
        <pc:inkChg chg="add mod">
          <ac:chgData name="Michael Kuniega" userId="999f7fd1-0dc3-4cba-81fd-6a42a8d75a98" providerId="ADAL" clId="{C182A9F4-A01C-4C0A-B4C7-2E9FF609320D}" dt="2022-12-29T05:14:16.313" v="103"/>
          <ac:inkMkLst>
            <pc:docMk/>
            <pc:sldMk cId="4153132908" sldId="259"/>
            <ac:inkMk id="108" creationId="{A0F53DE2-321A-6587-35AE-4D959F22061C}"/>
          </ac:inkMkLst>
        </pc:inkChg>
        <pc:inkChg chg="add mod">
          <ac:chgData name="Michael Kuniega" userId="999f7fd1-0dc3-4cba-81fd-6a42a8d75a98" providerId="ADAL" clId="{C182A9F4-A01C-4C0A-B4C7-2E9FF609320D}" dt="2022-12-29T05:14:16.313" v="103"/>
          <ac:inkMkLst>
            <pc:docMk/>
            <pc:sldMk cId="4153132908" sldId="259"/>
            <ac:inkMk id="109" creationId="{93F269FD-36AE-E26B-AFC3-0340239097DC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11" creationId="{043C58D1-E4E9-2ED2-868B-CFCB375029A3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12" creationId="{F3265AA7-DB6A-588F-E3C9-83829308D65E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13" creationId="{C8CE35CF-895E-974F-1964-8EB306A511E4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14" creationId="{17E494CA-3E89-8A42-9523-1C4C3D1113BE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15" creationId="{E3944EA1-89F7-6243-3707-27C7B1918544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16" creationId="{A1720053-7F33-CE3B-0C4C-C34CC69D50F6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17" creationId="{F5C485C9-28FC-DC23-7DC1-C4FA1EBCCF31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18" creationId="{19A91C6F-B98D-4362-7712-FE56BB054C5A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20" creationId="{5E04FACB-4BFD-5E63-E71D-ED39D2C85F71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22" creationId="{00812D5B-B0B1-3307-8E27-EDEB569DB775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23" creationId="{B18229E5-4243-4127-6D13-EA1DB9D3E322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24" creationId="{862062D9-D815-9E15-2BD7-8F14D911EB41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25" creationId="{A31CE7EF-D6BB-A0BA-5E2F-A46C72610F32}"/>
          </ac:inkMkLst>
        </pc:inkChg>
        <pc:inkChg chg="add mod">
          <ac:chgData name="Michael Kuniega" userId="999f7fd1-0dc3-4cba-81fd-6a42a8d75a98" providerId="ADAL" clId="{C182A9F4-A01C-4C0A-B4C7-2E9FF609320D}" dt="2022-12-29T05:15:03.452" v="120"/>
          <ac:inkMkLst>
            <pc:docMk/>
            <pc:sldMk cId="4153132908" sldId="259"/>
            <ac:inkMk id="126" creationId="{8656D582-881B-7741-7221-2E5E47FA3E76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28" creationId="{ACF3BE1D-3115-D190-162A-D92512A648E2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29" creationId="{A81599D4-BBBA-5B39-32B1-BE9D5835BB4C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30" creationId="{BF329A51-CF53-8C2D-122A-320BAF5DB733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31" creationId="{0AEAA695-6CD3-DAE8-9245-195BD41FAAE7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32" creationId="{7C62CE51-CE05-B6D2-B746-8BCB2CB18238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33" creationId="{431F2057-CC49-171A-583D-37E23DDA71A5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34" creationId="{937484A9-39CC-F303-C4EB-B5774CA57346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35" creationId="{B5F43E1E-CF2E-93DF-A3DC-0B69C070F02F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36" creationId="{17BAA8CE-EC49-3BEA-0D40-573EA65C43AE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37" creationId="{B1FC2158-679F-5AC4-847A-ABC27B15D348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38" creationId="{B05C9397-2BF7-E739-9505-70FB0C978E53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39" creationId="{7B3F7818-1824-F28E-15E0-827EFD3115DF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40" creationId="{25C1A3ED-822E-B7C1-5143-A88E0282F5F2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41" creationId="{C80C50B1-19AB-AC95-4DAD-00220A9B4556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42" creationId="{D885796F-5AC4-BC02-A1CC-F68F59C86F23}"/>
          </ac:inkMkLst>
        </pc:inkChg>
        <pc:inkChg chg="add mod">
          <ac:chgData name="Michael Kuniega" userId="999f7fd1-0dc3-4cba-81fd-6a42a8d75a98" providerId="ADAL" clId="{C182A9F4-A01C-4C0A-B4C7-2E9FF609320D}" dt="2022-12-29T05:15:18.609" v="137"/>
          <ac:inkMkLst>
            <pc:docMk/>
            <pc:sldMk cId="4153132908" sldId="259"/>
            <ac:inkMk id="143" creationId="{0D748FB3-63E4-A7A8-D691-FDAB6C47B63C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45" creationId="{41ED8F72-A07E-9290-B883-A91E1B1EF4A9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46" creationId="{CE7D678D-2AE5-EF4A-2259-8078172CCA49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48" creationId="{222A3C85-5DA6-1513-A9CC-CB113AFD18B9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49" creationId="{BAA91509-411D-5F6C-9157-C2C2DCC2A6B1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50" creationId="{A3BEBFCA-384F-75CF-F71B-EFEFD049722F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51" creationId="{F5250AA5-8FC0-B9E6-652A-77A8A1C27179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52" creationId="{CD322742-9710-03D8-83C8-0513A0AD42AB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53" creationId="{D3CD219D-34A1-D67E-B03A-C98A6D645E5F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55" creationId="{B9686B0B-9B26-C3FA-6FD9-31D4140D2B20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56" creationId="{EDDF8C26-918B-4E7A-2016-C890BC0D8BD6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57" creationId="{25209979-9998-B2AF-BF85-6177BAB78543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58" creationId="{0E27262F-6D2A-ABAE-2006-198B2EFF5ACA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59" creationId="{CD1AE0E6-D89E-5ACC-84A6-0DD3BAA03069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60" creationId="{CB67C05C-A067-E156-23C4-552B6396D4E7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61" creationId="{4FB88D58-B0A8-8423-4482-850763F39A69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62" creationId="{405ED6E0-A2A8-64F6-FEEC-A35DB1941582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63" creationId="{747B1E9B-E3D7-D032-7B06-5528A8E658A8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64" creationId="{794EF2FA-FB7E-5592-9623-22070B59726A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65" creationId="{EFFE5380-7025-5D06-DD51-571B17B484A7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66" creationId="{8002BC5A-9B65-307D-5291-E361B363256F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67" creationId="{22EB578C-935B-FC41-F5BE-8FCBEDD3BF06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68" creationId="{0A80B07F-26D6-3169-5343-8859CD007ADD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70" creationId="{C2E95CA5-9984-0F94-F8B1-D9F681BB1DC3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71" creationId="{3A056B8D-F816-39F9-A441-755156866A62}"/>
          </ac:inkMkLst>
        </pc:inkChg>
        <pc:inkChg chg="add del mod">
          <ac:chgData name="Michael Kuniega" userId="999f7fd1-0dc3-4cba-81fd-6a42a8d75a98" providerId="ADAL" clId="{C182A9F4-A01C-4C0A-B4C7-2E9FF609320D}" dt="2022-12-29T05:15:48.732" v="167"/>
          <ac:inkMkLst>
            <pc:docMk/>
            <pc:sldMk cId="4153132908" sldId="259"/>
            <ac:inkMk id="172" creationId="{F3C03303-2954-32C1-23E4-FF5211F90F85}"/>
          </ac:inkMkLst>
        </pc:inkChg>
        <pc:inkChg chg="add mod">
          <ac:chgData name="Michael Kuniega" userId="999f7fd1-0dc3-4cba-81fd-6a42a8d75a98" providerId="ADAL" clId="{C182A9F4-A01C-4C0A-B4C7-2E9FF609320D}" dt="2022-12-29T05:15:51.003" v="169"/>
          <ac:inkMkLst>
            <pc:docMk/>
            <pc:sldMk cId="4153132908" sldId="259"/>
            <ac:inkMk id="174" creationId="{35EB128A-EB13-6E39-07F6-A6A75573A56F}"/>
          </ac:inkMkLst>
        </pc:inkChg>
      </pc:sldChg>
      <pc:sldChg chg="addSp modSp mod">
        <pc:chgData name="Michael Kuniega" userId="999f7fd1-0dc3-4cba-81fd-6a42a8d75a98" providerId="ADAL" clId="{C182A9F4-A01C-4C0A-B4C7-2E9FF609320D}" dt="2022-12-29T05:16:14.161" v="190"/>
        <pc:sldMkLst>
          <pc:docMk/>
          <pc:sldMk cId="2590936662" sldId="262"/>
        </pc:sldMkLst>
        <pc:grpChg chg="mod">
          <ac:chgData name="Michael Kuniega" userId="999f7fd1-0dc3-4cba-81fd-6a42a8d75a98" providerId="ADAL" clId="{C182A9F4-A01C-4C0A-B4C7-2E9FF609320D}" dt="2022-12-29T05:16:14.161" v="190"/>
          <ac:grpSpMkLst>
            <pc:docMk/>
            <pc:sldMk cId="2590936662" sldId="262"/>
            <ac:grpSpMk id="30" creationId="{BFD692FF-9DEA-78B7-52CF-2855FC6939B2}"/>
          </ac:grpSpMkLst>
        </pc:grpChg>
        <pc:grpChg chg="mod">
          <ac:chgData name="Michael Kuniega" userId="999f7fd1-0dc3-4cba-81fd-6a42a8d75a98" providerId="ADAL" clId="{C182A9F4-A01C-4C0A-B4C7-2E9FF609320D}" dt="2022-12-29T05:16:14.161" v="190"/>
          <ac:grpSpMkLst>
            <pc:docMk/>
            <pc:sldMk cId="2590936662" sldId="262"/>
            <ac:grpSpMk id="31" creationId="{2DCB20BE-BD91-D324-D790-A3A1878BA77A}"/>
          </ac:grpSpMkLst>
        </pc:grpChg>
        <pc:grpChg chg="mod">
          <ac:chgData name="Michael Kuniega" userId="999f7fd1-0dc3-4cba-81fd-6a42a8d75a98" providerId="ADAL" clId="{C182A9F4-A01C-4C0A-B4C7-2E9FF609320D}" dt="2022-12-29T05:16:14.161" v="190"/>
          <ac:grpSpMkLst>
            <pc:docMk/>
            <pc:sldMk cId="2590936662" sldId="262"/>
            <ac:grpSpMk id="32" creationId="{EBB58DED-E615-5C60-34CE-8134248C0D5D}"/>
          </ac:grpSpMkLst>
        </pc:grp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10" creationId="{86910D2F-51BD-CC96-7722-A3D08F7A874B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11" creationId="{F259370B-B781-BD3A-5AEA-D97963F4E913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12" creationId="{47ED7094-88AE-8AD6-9C83-4D2463EDA370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13" creationId="{420BCE34-A65A-EE11-4ECD-09CBC7FD682E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14" creationId="{BF5E6426-9B2B-7312-7470-E27A4534F5B6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15" creationId="{F43619E7-B963-A1E4-0511-5F5FF8A881C0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16" creationId="{1B81E089-64EF-FC6D-991F-484F1D01661D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17" creationId="{6E3892F3-F6CB-C959-CFC1-3F9BF34A712E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18" creationId="{53246641-26DA-A4C5-5CE8-210A91B22A4D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19" creationId="{09F7E6D1-217A-645C-D11E-CC8700AA627E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20" creationId="{90883968-CA67-9BC0-54B2-8C5209F6955D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21" creationId="{96897542-0808-E7F6-4D88-AC089F93F4F8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22" creationId="{0B12AA8C-B553-4777-87FE-9A71BE430BDD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23" creationId="{38EEDA1D-09FB-CFD4-E943-17E59CC7EC2C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24" creationId="{67D8452A-60B8-9A6C-2AFC-5FA10C59DA7C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25" creationId="{2E2058A2-F170-6E8A-907F-9CB45505DC7D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26" creationId="{A06A9400-D5D7-64B0-C19E-1465CBE5135E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27" creationId="{7F1C6617-FD2A-DFF8-F954-110349AA7F01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28" creationId="{0FEE6B4C-3EBF-6816-DB7E-AC48BCA6D2C4}"/>
          </ac:inkMkLst>
        </pc:inkChg>
        <pc:inkChg chg="add mod">
          <ac:chgData name="Michael Kuniega" userId="999f7fd1-0dc3-4cba-81fd-6a42a8d75a98" providerId="ADAL" clId="{C182A9F4-A01C-4C0A-B4C7-2E9FF609320D}" dt="2022-12-29T05:16:14.161" v="190"/>
          <ac:inkMkLst>
            <pc:docMk/>
            <pc:sldMk cId="2590936662" sldId="262"/>
            <ac:inkMk id="29" creationId="{846087D0-E0B5-7E96-CBEC-17A353D418B1}"/>
          </ac:inkMkLst>
        </pc:inkChg>
      </pc:sldChg>
      <pc:sldChg chg="addSp delSp modSp mod">
        <pc:chgData name="Michael Kuniega" userId="999f7fd1-0dc3-4cba-81fd-6a42a8d75a98" providerId="ADAL" clId="{C182A9F4-A01C-4C0A-B4C7-2E9FF609320D}" dt="2022-12-29T05:18:25.472" v="254"/>
        <pc:sldMkLst>
          <pc:docMk/>
          <pc:sldMk cId="2028246952" sldId="263"/>
        </pc:sldMkLst>
        <pc:grpChg chg="del mod">
          <ac:chgData name="Michael Kuniega" userId="999f7fd1-0dc3-4cba-81fd-6a42a8d75a98" providerId="ADAL" clId="{C182A9F4-A01C-4C0A-B4C7-2E9FF609320D}" dt="2022-12-29T05:17:04.718" v="197"/>
          <ac:grpSpMkLst>
            <pc:docMk/>
            <pc:sldMk cId="2028246952" sldId="263"/>
            <ac:grpSpMk id="10" creationId="{4B885316-AE71-DAEA-1A5F-0276D6F7F28A}"/>
          </ac:grpSpMkLst>
        </pc:grpChg>
        <pc:grpChg chg="del mod">
          <ac:chgData name="Michael Kuniega" userId="999f7fd1-0dc3-4cba-81fd-6a42a8d75a98" providerId="ADAL" clId="{C182A9F4-A01C-4C0A-B4C7-2E9FF609320D}" dt="2022-12-29T05:17:08.200" v="201"/>
          <ac:grpSpMkLst>
            <pc:docMk/>
            <pc:sldMk cId="2028246952" sldId="263"/>
            <ac:grpSpMk id="14" creationId="{34BDA116-0F3A-D40B-D718-4E5A016D5F85}"/>
          </ac:grpSpMkLst>
        </pc:grpChg>
        <pc:grpChg chg="mod">
          <ac:chgData name="Michael Kuniega" userId="999f7fd1-0dc3-4cba-81fd-6a42a8d75a98" providerId="ADAL" clId="{C182A9F4-A01C-4C0A-B4C7-2E9FF609320D}" dt="2022-12-29T05:17:08.200" v="201"/>
          <ac:grpSpMkLst>
            <pc:docMk/>
            <pc:sldMk cId="2028246952" sldId="263"/>
            <ac:grpSpMk id="18" creationId="{93FE5E3A-D809-0F30-7AC8-94393572577B}"/>
          </ac:grpSpMkLst>
        </pc:grpChg>
        <pc:grpChg chg="del mod">
          <ac:chgData name="Michael Kuniega" userId="999f7fd1-0dc3-4cba-81fd-6a42a8d75a98" providerId="ADAL" clId="{C182A9F4-A01C-4C0A-B4C7-2E9FF609320D}" dt="2022-12-29T05:17:19.884" v="215"/>
          <ac:grpSpMkLst>
            <pc:docMk/>
            <pc:sldMk cId="2028246952" sldId="263"/>
            <ac:grpSpMk id="28" creationId="{07E0A2F2-E48F-6335-BABE-872657F56336}"/>
          </ac:grpSpMkLst>
        </pc:grpChg>
        <pc:grpChg chg="mod">
          <ac:chgData name="Michael Kuniega" userId="999f7fd1-0dc3-4cba-81fd-6a42a8d75a98" providerId="ADAL" clId="{C182A9F4-A01C-4C0A-B4C7-2E9FF609320D}" dt="2022-12-29T05:17:19.884" v="215"/>
          <ac:grpSpMkLst>
            <pc:docMk/>
            <pc:sldMk cId="2028246952" sldId="263"/>
            <ac:grpSpMk id="30" creationId="{BF4D9A47-AD3D-EC15-3F69-ACB405CBB00D}"/>
          </ac:grpSpMkLst>
        </pc:grpChg>
        <pc:grpChg chg="mod">
          <ac:chgData name="Michael Kuniega" userId="999f7fd1-0dc3-4cba-81fd-6a42a8d75a98" providerId="ADAL" clId="{C182A9F4-A01C-4C0A-B4C7-2E9FF609320D}" dt="2022-12-29T05:17:32.313" v="223"/>
          <ac:grpSpMkLst>
            <pc:docMk/>
            <pc:sldMk cId="2028246952" sldId="263"/>
            <ac:grpSpMk id="38" creationId="{6EA8583E-B063-CEB4-0635-6AF9E9C1D18F}"/>
          </ac:grpSpMkLst>
        </pc:grpChg>
        <pc:grpChg chg="mod">
          <ac:chgData name="Michael Kuniega" userId="999f7fd1-0dc3-4cba-81fd-6a42a8d75a98" providerId="ADAL" clId="{C182A9F4-A01C-4C0A-B4C7-2E9FF609320D}" dt="2022-12-29T05:17:59.171" v="230"/>
          <ac:grpSpMkLst>
            <pc:docMk/>
            <pc:sldMk cId="2028246952" sldId="263"/>
            <ac:grpSpMk id="45" creationId="{5EB48308-53F7-780B-1809-C24185BCF23B}"/>
          </ac:grpSpMkLst>
        </pc:grpChg>
        <pc:grpChg chg="mod">
          <ac:chgData name="Michael Kuniega" userId="999f7fd1-0dc3-4cba-81fd-6a42a8d75a98" providerId="ADAL" clId="{C182A9F4-A01C-4C0A-B4C7-2E9FF609320D}" dt="2022-12-29T05:18:07.656" v="237"/>
          <ac:grpSpMkLst>
            <pc:docMk/>
            <pc:sldMk cId="2028246952" sldId="263"/>
            <ac:grpSpMk id="52" creationId="{88C5B032-A790-F7B9-5A42-773E1450E0CE}"/>
          </ac:grpSpMkLst>
        </pc:grpChg>
        <pc:grpChg chg="mod">
          <ac:chgData name="Michael Kuniega" userId="999f7fd1-0dc3-4cba-81fd-6a42a8d75a98" providerId="ADAL" clId="{C182A9F4-A01C-4C0A-B4C7-2E9FF609320D}" dt="2022-12-29T05:18:17.044" v="244"/>
          <ac:grpSpMkLst>
            <pc:docMk/>
            <pc:sldMk cId="2028246952" sldId="263"/>
            <ac:grpSpMk id="59" creationId="{58C3DC52-BFA7-3F8A-9949-08DD563B78DC}"/>
          </ac:grpSpMkLst>
        </pc:grpChg>
        <pc:grpChg chg="mod">
          <ac:chgData name="Michael Kuniega" userId="999f7fd1-0dc3-4cba-81fd-6a42a8d75a98" providerId="ADAL" clId="{C182A9F4-A01C-4C0A-B4C7-2E9FF609320D}" dt="2022-12-29T05:18:25.472" v="254"/>
          <ac:grpSpMkLst>
            <pc:docMk/>
            <pc:sldMk cId="2028246952" sldId="263"/>
            <ac:grpSpMk id="69" creationId="{88C82A5A-4FCA-E4C6-2EA2-197415874CDD}"/>
          </ac:grpSpMkLst>
        </pc:grpChg>
        <pc:inkChg chg="add mod">
          <ac:chgData name="Michael Kuniega" userId="999f7fd1-0dc3-4cba-81fd-6a42a8d75a98" providerId="ADAL" clId="{C182A9F4-A01C-4C0A-B4C7-2E9FF609320D}" dt="2022-12-29T05:17:08.200" v="201"/>
          <ac:inkMkLst>
            <pc:docMk/>
            <pc:sldMk cId="2028246952" sldId="263"/>
            <ac:inkMk id="8" creationId="{128F6756-04EA-EE10-11D9-85DE0DDE97E8}"/>
          </ac:inkMkLst>
        </pc:inkChg>
        <pc:inkChg chg="add mod">
          <ac:chgData name="Michael Kuniega" userId="999f7fd1-0dc3-4cba-81fd-6a42a8d75a98" providerId="ADAL" clId="{C182A9F4-A01C-4C0A-B4C7-2E9FF609320D}" dt="2022-12-29T05:17:08.200" v="201"/>
          <ac:inkMkLst>
            <pc:docMk/>
            <pc:sldMk cId="2028246952" sldId="263"/>
            <ac:inkMk id="9" creationId="{C271D3A6-FEEB-EE20-159C-A30D3C2EB56A}"/>
          </ac:inkMkLst>
        </pc:inkChg>
        <pc:inkChg chg="add mod">
          <ac:chgData name="Michael Kuniega" userId="999f7fd1-0dc3-4cba-81fd-6a42a8d75a98" providerId="ADAL" clId="{C182A9F4-A01C-4C0A-B4C7-2E9FF609320D}" dt="2022-12-29T05:17:08.200" v="201"/>
          <ac:inkMkLst>
            <pc:docMk/>
            <pc:sldMk cId="2028246952" sldId="263"/>
            <ac:inkMk id="11" creationId="{5F0DE9B5-2810-9DBD-DBDC-A8E9F961ED42}"/>
          </ac:inkMkLst>
        </pc:inkChg>
        <pc:inkChg chg="add mod">
          <ac:chgData name="Michael Kuniega" userId="999f7fd1-0dc3-4cba-81fd-6a42a8d75a98" providerId="ADAL" clId="{C182A9F4-A01C-4C0A-B4C7-2E9FF609320D}" dt="2022-12-29T05:17:08.200" v="201"/>
          <ac:inkMkLst>
            <pc:docMk/>
            <pc:sldMk cId="2028246952" sldId="263"/>
            <ac:inkMk id="12" creationId="{ADE51E80-AA12-E82C-071E-580B4420EAD6}"/>
          </ac:inkMkLst>
        </pc:inkChg>
        <pc:inkChg chg="add mod">
          <ac:chgData name="Michael Kuniega" userId="999f7fd1-0dc3-4cba-81fd-6a42a8d75a98" providerId="ADAL" clId="{C182A9F4-A01C-4C0A-B4C7-2E9FF609320D}" dt="2022-12-29T05:17:08.200" v="201"/>
          <ac:inkMkLst>
            <pc:docMk/>
            <pc:sldMk cId="2028246952" sldId="263"/>
            <ac:inkMk id="13" creationId="{D6612895-A079-3639-E1F2-9ECE47A89BFF}"/>
          </ac:inkMkLst>
        </pc:inkChg>
        <pc:inkChg chg="add mod">
          <ac:chgData name="Michael Kuniega" userId="999f7fd1-0dc3-4cba-81fd-6a42a8d75a98" providerId="ADAL" clId="{C182A9F4-A01C-4C0A-B4C7-2E9FF609320D}" dt="2022-12-29T05:17:08.200" v="201"/>
          <ac:inkMkLst>
            <pc:docMk/>
            <pc:sldMk cId="2028246952" sldId="263"/>
            <ac:inkMk id="15" creationId="{830CE60F-55C5-73BB-D451-227FD0C4E8DC}"/>
          </ac:inkMkLst>
        </pc:inkChg>
        <pc:inkChg chg="add mod">
          <ac:chgData name="Michael Kuniega" userId="999f7fd1-0dc3-4cba-81fd-6a42a8d75a98" providerId="ADAL" clId="{C182A9F4-A01C-4C0A-B4C7-2E9FF609320D}" dt="2022-12-29T05:17:08.200" v="201"/>
          <ac:inkMkLst>
            <pc:docMk/>
            <pc:sldMk cId="2028246952" sldId="263"/>
            <ac:inkMk id="16" creationId="{03811580-F474-B67B-3ADB-D3A8C3BD3C43}"/>
          </ac:inkMkLst>
        </pc:inkChg>
        <pc:inkChg chg="add mod">
          <ac:chgData name="Michael Kuniega" userId="999f7fd1-0dc3-4cba-81fd-6a42a8d75a98" providerId="ADAL" clId="{C182A9F4-A01C-4C0A-B4C7-2E9FF609320D}" dt="2022-12-29T05:17:08.200" v="201"/>
          <ac:inkMkLst>
            <pc:docMk/>
            <pc:sldMk cId="2028246952" sldId="263"/>
            <ac:inkMk id="17" creationId="{BFCA596D-16D9-AF92-4ABC-DBE60867E408}"/>
          </ac:inkMkLst>
        </pc:inkChg>
        <pc:inkChg chg="add mod">
          <ac:chgData name="Michael Kuniega" userId="999f7fd1-0dc3-4cba-81fd-6a42a8d75a98" providerId="ADAL" clId="{C182A9F4-A01C-4C0A-B4C7-2E9FF609320D}" dt="2022-12-29T05:17:19.884" v="215"/>
          <ac:inkMkLst>
            <pc:docMk/>
            <pc:sldMk cId="2028246952" sldId="263"/>
            <ac:inkMk id="19" creationId="{00817851-699D-9B41-3518-426CC8A74D8B}"/>
          </ac:inkMkLst>
        </pc:inkChg>
        <pc:inkChg chg="add mod">
          <ac:chgData name="Michael Kuniega" userId="999f7fd1-0dc3-4cba-81fd-6a42a8d75a98" providerId="ADAL" clId="{C182A9F4-A01C-4C0A-B4C7-2E9FF609320D}" dt="2022-12-29T05:17:19.884" v="215"/>
          <ac:inkMkLst>
            <pc:docMk/>
            <pc:sldMk cId="2028246952" sldId="263"/>
            <ac:inkMk id="20" creationId="{C85CB01D-11A0-1D68-1055-5E31FB3C0071}"/>
          </ac:inkMkLst>
        </pc:inkChg>
        <pc:inkChg chg="add mod">
          <ac:chgData name="Michael Kuniega" userId="999f7fd1-0dc3-4cba-81fd-6a42a8d75a98" providerId="ADAL" clId="{C182A9F4-A01C-4C0A-B4C7-2E9FF609320D}" dt="2022-12-29T05:17:19.884" v="215"/>
          <ac:inkMkLst>
            <pc:docMk/>
            <pc:sldMk cId="2028246952" sldId="263"/>
            <ac:inkMk id="21" creationId="{5E94441D-BA2F-F52A-5824-7AED7716F934}"/>
          </ac:inkMkLst>
        </pc:inkChg>
        <pc:inkChg chg="add del mod">
          <ac:chgData name="Michael Kuniega" userId="999f7fd1-0dc3-4cba-81fd-6a42a8d75a98" providerId="ADAL" clId="{C182A9F4-A01C-4C0A-B4C7-2E9FF609320D}" dt="2022-12-29T05:17:16.708" v="213"/>
          <ac:inkMkLst>
            <pc:docMk/>
            <pc:sldMk cId="2028246952" sldId="263"/>
            <ac:inkMk id="22" creationId="{B3FF18CD-E0EC-3166-6886-00FF282643B1}"/>
          </ac:inkMkLst>
        </pc:inkChg>
        <pc:inkChg chg="add del mod">
          <ac:chgData name="Michael Kuniega" userId="999f7fd1-0dc3-4cba-81fd-6a42a8d75a98" providerId="ADAL" clId="{C182A9F4-A01C-4C0A-B4C7-2E9FF609320D}" dt="2022-12-29T05:17:16.286" v="212"/>
          <ac:inkMkLst>
            <pc:docMk/>
            <pc:sldMk cId="2028246952" sldId="263"/>
            <ac:inkMk id="23" creationId="{87111033-8005-9359-2226-34D4D7D9A44F}"/>
          </ac:inkMkLst>
        </pc:inkChg>
        <pc:inkChg chg="add mod">
          <ac:chgData name="Michael Kuniega" userId="999f7fd1-0dc3-4cba-81fd-6a42a8d75a98" providerId="ADAL" clId="{C182A9F4-A01C-4C0A-B4C7-2E9FF609320D}" dt="2022-12-29T05:17:19.884" v="215"/>
          <ac:inkMkLst>
            <pc:docMk/>
            <pc:sldMk cId="2028246952" sldId="263"/>
            <ac:inkMk id="24" creationId="{A0C9B1BA-B1A1-AC17-4CB6-12E8E4A17164}"/>
          </ac:inkMkLst>
        </pc:inkChg>
        <pc:inkChg chg="add mod">
          <ac:chgData name="Michael Kuniega" userId="999f7fd1-0dc3-4cba-81fd-6a42a8d75a98" providerId="ADAL" clId="{C182A9F4-A01C-4C0A-B4C7-2E9FF609320D}" dt="2022-12-29T05:17:19.884" v="215"/>
          <ac:inkMkLst>
            <pc:docMk/>
            <pc:sldMk cId="2028246952" sldId="263"/>
            <ac:inkMk id="25" creationId="{B1A61D39-4DAE-2ECD-7FC8-515DF8CA46A7}"/>
          </ac:inkMkLst>
        </pc:inkChg>
        <pc:inkChg chg="add mod">
          <ac:chgData name="Michael Kuniega" userId="999f7fd1-0dc3-4cba-81fd-6a42a8d75a98" providerId="ADAL" clId="{C182A9F4-A01C-4C0A-B4C7-2E9FF609320D}" dt="2022-12-29T05:17:19.884" v="215"/>
          <ac:inkMkLst>
            <pc:docMk/>
            <pc:sldMk cId="2028246952" sldId="263"/>
            <ac:inkMk id="26" creationId="{F59BC7C0-3835-C867-F8D9-F59005B65C77}"/>
          </ac:inkMkLst>
        </pc:inkChg>
        <pc:inkChg chg="add mod">
          <ac:chgData name="Michael Kuniega" userId="999f7fd1-0dc3-4cba-81fd-6a42a8d75a98" providerId="ADAL" clId="{C182A9F4-A01C-4C0A-B4C7-2E9FF609320D}" dt="2022-12-29T05:17:19.884" v="215"/>
          <ac:inkMkLst>
            <pc:docMk/>
            <pc:sldMk cId="2028246952" sldId="263"/>
            <ac:inkMk id="27" creationId="{B918507E-F4D6-532F-E6F7-D1678BA6181B}"/>
          </ac:inkMkLst>
        </pc:inkChg>
        <pc:inkChg chg="add mod">
          <ac:chgData name="Michael Kuniega" userId="999f7fd1-0dc3-4cba-81fd-6a42a8d75a98" providerId="ADAL" clId="{C182A9F4-A01C-4C0A-B4C7-2E9FF609320D}" dt="2022-12-29T05:17:19.884" v="215"/>
          <ac:inkMkLst>
            <pc:docMk/>
            <pc:sldMk cId="2028246952" sldId="263"/>
            <ac:inkMk id="29" creationId="{54C529B1-4F5C-6655-7467-DED69804DFCE}"/>
          </ac:inkMkLst>
        </pc:inkChg>
        <pc:inkChg chg="add mod">
          <ac:chgData name="Michael Kuniega" userId="999f7fd1-0dc3-4cba-81fd-6a42a8d75a98" providerId="ADAL" clId="{C182A9F4-A01C-4C0A-B4C7-2E9FF609320D}" dt="2022-12-29T05:17:32.313" v="223"/>
          <ac:inkMkLst>
            <pc:docMk/>
            <pc:sldMk cId="2028246952" sldId="263"/>
            <ac:inkMk id="31" creationId="{500713B6-7469-5C2A-79FC-FB575FFCF67D}"/>
          </ac:inkMkLst>
        </pc:inkChg>
        <pc:inkChg chg="add mod">
          <ac:chgData name="Michael Kuniega" userId="999f7fd1-0dc3-4cba-81fd-6a42a8d75a98" providerId="ADAL" clId="{C182A9F4-A01C-4C0A-B4C7-2E9FF609320D}" dt="2022-12-29T05:17:32.313" v="223"/>
          <ac:inkMkLst>
            <pc:docMk/>
            <pc:sldMk cId="2028246952" sldId="263"/>
            <ac:inkMk id="32" creationId="{7BCC9E12-521C-1042-74E5-134D982ABF04}"/>
          </ac:inkMkLst>
        </pc:inkChg>
        <pc:inkChg chg="add mod">
          <ac:chgData name="Michael Kuniega" userId="999f7fd1-0dc3-4cba-81fd-6a42a8d75a98" providerId="ADAL" clId="{C182A9F4-A01C-4C0A-B4C7-2E9FF609320D}" dt="2022-12-29T05:17:32.313" v="223"/>
          <ac:inkMkLst>
            <pc:docMk/>
            <pc:sldMk cId="2028246952" sldId="263"/>
            <ac:inkMk id="33" creationId="{1EB4CBC4-836F-EAB6-80F0-B3284736C7BB}"/>
          </ac:inkMkLst>
        </pc:inkChg>
        <pc:inkChg chg="add mod">
          <ac:chgData name="Michael Kuniega" userId="999f7fd1-0dc3-4cba-81fd-6a42a8d75a98" providerId="ADAL" clId="{C182A9F4-A01C-4C0A-B4C7-2E9FF609320D}" dt="2022-12-29T05:17:32.313" v="223"/>
          <ac:inkMkLst>
            <pc:docMk/>
            <pc:sldMk cId="2028246952" sldId="263"/>
            <ac:inkMk id="34" creationId="{4F44DA2D-AF87-3CB2-DE79-E6507F48B846}"/>
          </ac:inkMkLst>
        </pc:inkChg>
        <pc:inkChg chg="add mod">
          <ac:chgData name="Michael Kuniega" userId="999f7fd1-0dc3-4cba-81fd-6a42a8d75a98" providerId="ADAL" clId="{C182A9F4-A01C-4C0A-B4C7-2E9FF609320D}" dt="2022-12-29T05:17:32.313" v="223"/>
          <ac:inkMkLst>
            <pc:docMk/>
            <pc:sldMk cId="2028246952" sldId="263"/>
            <ac:inkMk id="35" creationId="{1E2D5F67-7430-6345-3FEF-32159C637DE8}"/>
          </ac:inkMkLst>
        </pc:inkChg>
        <pc:inkChg chg="add mod">
          <ac:chgData name="Michael Kuniega" userId="999f7fd1-0dc3-4cba-81fd-6a42a8d75a98" providerId="ADAL" clId="{C182A9F4-A01C-4C0A-B4C7-2E9FF609320D}" dt="2022-12-29T05:17:32.313" v="223"/>
          <ac:inkMkLst>
            <pc:docMk/>
            <pc:sldMk cId="2028246952" sldId="263"/>
            <ac:inkMk id="36" creationId="{C4E4EB43-3A9A-E111-FDDD-70769E9DF9DC}"/>
          </ac:inkMkLst>
        </pc:inkChg>
        <pc:inkChg chg="add mod">
          <ac:chgData name="Michael Kuniega" userId="999f7fd1-0dc3-4cba-81fd-6a42a8d75a98" providerId="ADAL" clId="{C182A9F4-A01C-4C0A-B4C7-2E9FF609320D}" dt="2022-12-29T05:17:32.313" v="223"/>
          <ac:inkMkLst>
            <pc:docMk/>
            <pc:sldMk cId="2028246952" sldId="263"/>
            <ac:inkMk id="37" creationId="{0531D2C9-6F18-E1D0-6CC8-B8A6CFC3001D}"/>
          </ac:inkMkLst>
        </pc:inkChg>
        <pc:inkChg chg="add mod">
          <ac:chgData name="Michael Kuniega" userId="999f7fd1-0dc3-4cba-81fd-6a42a8d75a98" providerId="ADAL" clId="{C182A9F4-A01C-4C0A-B4C7-2E9FF609320D}" dt="2022-12-29T05:17:59.171" v="230"/>
          <ac:inkMkLst>
            <pc:docMk/>
            <pc:sldMk cId="2028246952" sldId="263"/>
            <ac:inkMk id="39" creationId="{A44852EC-EF85-CB4A-F51D-2A1CAFF07EC5}"/>
          </ac:inkMkLst>
        </pc:inkChg>
        <pc:inkChg chg="add mod">
          <ac:chgData name="Michael Kuniega" userId="999f7fd1-0dc3-4cba-81fd-6a42a8d75a98" providerId="ADAL" clId="{C182A9F4-A01C-4C0A-B4C7-2E9FF609320D}" dt="2022-12-29T05:17:59.171" v="230"/>
          <ac:inkMkLst>
            <pc:docMk/>
            <pc:sldMk cId="2028246952" sldId="263"/>
            <ac:inkMk id="40" creationId="{DEE2A941-33DA-3C05-1A2A-56FFD4B56C27}"/>
          </ac:inkMkLst>
        </pc:inkChg>
        <pc:inkChg chg="add mod">
          <ac:chgData name="Michael Kuniega" userId="999f7fd1-0dc3-4cba-81fd-6a42a8d75a98" providerId="ADAL" clId="{C182A9F4-A01C-4C0A-B4C7-2E9FF609320D}" dt="2022-12-29T05:17:59.171" v="230"/>
          <ac:inkMkLst>
            <pc:docMk/>
            <pc:sldMk cId="2028246952" sldId="263"/>
            <ac:inkMk id="41" creationId="{6BF89722-4125-874B-82FB-E6263FDFA98F}"/>
          </ac:inkMkLst>
        </pc:inkChg>
        <pc:inkChg chg="add mod">
          <ac:chgData name="Michael Kuniega" userId="999f7fd1-0dc3-4cba-81fd-6a42a8d75a98" providerId="ADAL" clId="{C182A9F4-A01C-4C0A-B4C7-2E9FF609320D}" dt="2022-12-29T05:17:59.171" v="230"/>
          <ac:inkMkLst>
            <pc:docMk/>
            <pc:sldMk cId="2028246952" sldId="263"/>
            <ac:inkMk id="42" creationId="{6F488CB3-07AB-5DBD-BA5C-5C867DF97EE5}"/>
          </ac:inkMkLst>
        </pc:inkChg>
        <pc:inkChg chg="add mod">
          <ac:chgData name="Michael Kuniega" userId="999f7fd1-0dc3-4cba-81fd-6a42a8d75a98" providerId="ADAL" clId="{C182A9F4-A01C-4C0A-B4C7-2E9FF609320D}" dt="2022-12-29T05:17:59.171" v="230"/>
          <ac:inkMkLst>
            <pc:docMk/>
            <pc:sldMk cId="2028246952" sldId="263"/>
            <ac:inkMk id="43" creationId="{91C545E4-91D5-BA56-F4DD-D9C5CF43F1EA}"/>
          </ac:inkMkLst>
        </pc:inkChg>
        <pc:inkChg chg="add mod">
          <ac:chgData name="Michael Kuniega" userId="999f7fd1-0dc3-4cba-81fd-6a42a8d75a98" providerId="ADAL" clId="{C182A9F4-A01C-4C0A-B4C7-2E9FF609320D}" dt="2022-12-29T05:17:59.171" v="230"/>
          <ac:inkMkLst>
            <pc:docMk/>
            <pc:sldMk cId="2028246952" sldId="263"/>
            <ac:inkMk id="44" creationId="{ACD82328-1CB4-68A5-DCC0-FF5BA7DFC4CF}"/>
          </ac:inkMkLst>
        </pc:inkChg>
        <pc:inkChg chg="add mod">
          <ac:chgData name="Michael Kuniega" userId="999f7fd1-0dc3-4cba-81fd-6a42a8d75a98" providerId="ADAL" clId="{C182A9F4-A01C-4C0A-B4C7-2E9FF609320D}" dt="2022-12-29T05:18:07.656" v="237"/>
          <ac:inkMkLst>
            <pc:docMk/>
            <pc:sldMk cId="2028246952" sldId="263"/>
            <ac:inkMk id="46" creationId="{62E87479-26AA-AB66-52F8-FCEE1DA03BF8}"/>
          </ac:inkMkLst>
        </pc:inkChg>
        <pc:inkChg chg="add mod">
          <ac:chgData name="Michael Kuniega" userId="999f7fd1-0dc3-4cba-81fd-6a42a8d75a98" providerId="ADAL" clId="{C182A9F4-A01C-4C0A-B4C7-2E9FF609320D}" dt="2022-12-29T05:18:07.656" v="237"/>
          <ac:inkMkLst>
            <pc:docMk/>
            <pc:sldMk cId="2028246952" sldId="263"/>
            <ac:inkMk id="47" creationId="{DB165044-20F0-7B98-3899-FD18B6D3699F}"/>
          </ac:inkMkLst>
        </pc:inkChg>
        <pc:inkChg chg="add mod">
          <ac:chgData name="Michael Kuniega" userId="999f7fd1-0dc3-4cba-81fd-6a42a8d75a98" providerId="ADAL" clId="{C182A9F4-A01C-4C0A-B4C7-2E9FF609320D}" dt="2022-12-29T05:18:07.656" v="237"/>
          <ac:inkMkLst>
            <pc:docMk/>
            <pc:sldMk cId="2028246952" sldId="263"/>
            <ac:inkMk id="48" creationId="{9FB67E06-D8EB-A02B-6E47-8C05D31ADE74}"/>
          </ac:inkMkLst>
        </pc:inkChg>
        <pc:inkChg chg="add mod">
          <ac:chgData name="Michael Kuniega" userId="999f7fd1-0dc3-4cba-81fd-6a42a8d75a98" providerId="ADAL" clId="{C182A9F4-A01C-4C0A-B4C7-2E9FF609320D}" dt="2022-12-29T05:18:07.656" v="237"/>
          <ac:inkMkLst>
            <pc:docMk/>
            <pc:sldMk cId="2028246952" sldId="263"/>
            <ac:inkMk id="49" creationId="{7D3A4B09-DBE0-523B-3797-FEDBCBDD9E0C}"/>
          </ac:inkMkLst>
        </pc:inkChg>
        <pc:inkChg chg="add mod">
          <ac:chgData name="Michael Kuniega" userId="999f7fd1-0dc3-4cba-81fd-6a42a8d75a98" providerId="ADAL" clId="{C182A9F4-A01C-4C0A-B4C7-2E9FF609320D}" dt="2022-12-29T05:18:07.656" v="237"/>
          <ac:inkMkLst>
            <pc:docMk/>
            <pc:sldMk cId="2028246952" sldId="263"/>
            <ac:inkMk id="50" creationId="{93CF7744-C68D-8310-5E18-57496E0BAE97}"/>
          </ac:inkMkLst>
        </pc:inkChg>
        <pc:inkChg chg="add mod">
          <ac:chgData name="Michael Kuniega" userId="999f7fd1-0dc3-4cba-81fd-6a42a8d75a98" providerId="ADAL" clId="{C182A9F4-A01C-4C0A-B4C7-2E9FF609320D}" dt="2022-12-29T05:18:07.656" v="237"/>
          <ac:inkMkLst>
            <pc:docMk/>
            <pc:sldMk cId="2028246952" sldId="263"/>
            <ac:inkMk id="51" creationId="{E46E2911-0CD3-5003-4772-A4A327E418E9}"/>
          </ac:inkMkLst>
        </pc:inkChg>
        <pc:inkChg chg="add mod">
          <ac:chgData name="Michael Kuniega" userId="999f7fd1-0dc3-4cba-81fd-6a42a8d75a98" providerId="ADAL" clId="{C182A9F4-A01C-4C0A-B4C7-2E9FF609320D}" dt="2022-12-29T05:18:17.044" v="244"/>
          <ac:inkMkLst>
            <pc:docMk/>
            <pc:sldMk cId="2028246952" sldId="263"/>
            <ac:inkMk id="53" creationId="{0B3869DA-DD9E-4759-5CB9-0AE06D0ECBD2}"/>
          </ac:inkMkLst>
        </pc:inkChg>
        <pc:inkChg chg="add mod">
          <ac:chgData name="Michael Kuniega" userId="999f7fd1-0dc3-4cba-81fd-6a42a8d75a98" providerId="ADAL" clId="{C182A9F4-A01C-4C0A-B4C7-2E9FF609320D}" dt="2022-12-29T05:18:17.044" v="244"/>
          <ac:inkMkLst>
            <pc:docMk/>
            <pc:sldMk cId="2028246952" sldId="263"/>
            <ac:inkMk id="54" creationId="{DF6E82A3-EEF2-A42C-F237-77C01C08F5AA}"/>
          </ac:inkMkLst>
        </pc:inkChg>
        <pc:inkChg chg="add mod">
          <ac:chgData name="Michael Kuniega" userId="999f7fd1-0dc3-4cba-81fd-6a42a8d75a98" providerId="ADAL" clId="{C182A9F4-A01C-4C0A-B4C7-2E9FF609320D}" dt="2022-12-29T05:18:17.044" v="244"/>
          <ac:inkMkLst>
            <pc:docMk/>
            <pc:sldMk cId="2028246952" sldId="263"/>
            <ac:inkMk id="55" creationId="{0BDEB61B-01C8-57C9-15FD-294B38B35F39}"/>
          </ac:inkMkLst>
        </pc:inkChg>
        <pc:inkChg chg="add mod">
          <ac:chgData name="Michael Kuniega" userId="999f7fd1-0dc3-4cba-81fd-6a42a8d75a98" providerId="ADAL" clId="{C182A9F4-A01C-4C0A-B4C7-2E9FF609320D}" dt="2022-12-29T05:18:17.044" v="244"/>
          <ac:inkMkLst>
            <pc:docMk/>
            <pc:sldMk cId="2028246952" sldId="263"/>
            <ac:inkMk id="56" creationId="{99874126-5E43-A372-104D-8BB402F6765D}"/>
          </ac:inkMkLst>
        </pc:inkChg>
        <pc:inkChg chg="add mod">
          <ac:chgData name="Michael Kuniega" userId="999f7fd1-0dc3-4cba-81fd-6a42a8d75a98" providerId="ADAL" clId="{C182A9F4-A01C-4C0A-B4C7-2E9FF609320D}" dt="2022-12-29T05:18:17.044" v="244"/>
          <ac:inkMkLst>
            <pc:docMk/>
            <pc:sldMk cId="2028246952" sldId="263"/>
            <ac:inkMk id="57" creationId="{D519246B-27C5-D007-3004-A07FFFB2C6B2}"/>
          </ac:inkMkLst>
        </pc:inkChg>
        <pc:inkChg chg="add mod">
          <ac:chgData name="Michael Kuniega" userId="999f7fd1-0dc3-4cba-81fd-6a42a8d75a98" providerId="ADAL" clId="{C182A9F4-A01C-4C0A-B4C7-2E9FF609320D}" dt="2022-12-29T05:18:17.044" v="244"/>
          <ac:inkMkLst>
            <pc:docMk/>
            <pc:sldMk cId="2028246952" sldId="263"/>
            <ac:inkMk id="58" creationId="{50EF2FC1-7835-C768-3178-E61065FEA140}"/>
          </ac:inkMkLst>
        </pc:inkChg>
        <pc:inkChg chg="add">
          <ac:chgData name="Michael Kuniega" userId="999f7fd1-0dc3-4cba-81fd-6a42a8d75a98" providerId="ADAL" clId="{C182A9F4-A01C-4C0A-B4C7-2E9FF609320D}" dt="2022-12-29T05:18:18.994" v="245" actId="9405"/>
          <ac:inkMkLst>
            <pc:docMk/>
            <pc:sldMk cId="2028246952" sldId="263"/>
            <ac:inkMk id="60" creationId="{8DD0EAC9-A3A8-64CF-23E0-69894145A03F}"/>
          </ac:inkMkLst>
        </pc:inkChg>
        <pc:inkChg chg="add">
          <ac:chgData name="Michael Kuniega" userId="999f7fd1-0dc3-4cba-81fd-6a42a8d75a98" providerId="ADAL" clId="{C182A9F4-A01C-4C0A-B4C7-2E9FF609320D}" dt="2022-12-29T05:18:19.432" v="246" actId="9405"/>
          <ac:inkMkLst>
            <pc:docMk/>
            <pc:sldMk cId="2028246952" sldId="263"/>
            <ac:inkMk id="61" creationId="{1E46DDBD-FE16-F33A-686A-4025001F0F5C}"/>
          </ac:inkMkLst>
        </pc:inkChg>
        <pc:inkChg chg="add mod">
          <ac:chgData name="Michael Kuniega" userId="999f7fd1-0dc3-4cba-81fd-6a42a8d75a98" providerId="ADAL" clId="{C182A9F4-A01C-4C0A-B4C7-2E9FF609320D}" dt="2022-12-29T05:18:25.472" v="254"/>
          <ac:inkMkLst>
            <pc:docMk/>
            <pc:sldMk cId="2028246952" sldId="263"/>
            <ac:inkMk id="62" creationId="{6EC3B204-7B6A-3A21-018B-1E411A977423}"/>
          </ac:inkMkLst>
        </pc:inkChg>
        <pc:inkChg chg="add mod">
          <ac:chgData name="Michael Kuniega" userId="999f7fd1-0dc3-4cba-81fd-6a42a8d75a98" providerId="ADAL" clId="{C182A9F4-A01C-4C0A-B4C7-2E9FF609320D}" dt="2022-12-29T05:18:25.472" v="254"/>
          <ac:inkMkLst>
            <pc:docMk/>
            <pc:sldMk cId="2028246952" sldId="263"/>
            <ac:inkMk id="63" creationId="{3F881418-4BB9-8E5C-0537-6AAC31D0D010}"/>
          </ac:inkMkLst>
        </pc:inkChg>
        <pc:inkChg chg="add mod">
          <ac:chgData name="Michael Kuniega" userId="999f7fd1-0dc3-4cba-81fd-6a42a8d75a98" providerId="ADAL" clId="{C182A9F4-A01C-4C0A-B4C7-2E9FF609320D}" dt="2022-12-29T05:18:25.472" v="254"/>
          <ac:inkMkLst>
            <pc:docMk/>
            <pc:sldMk cId="2028246952" sldId="263"/>
            <ac:inkMk id="64" creationId="{DFEF70BA-9262-6D44-F5E0-6D579F349120}"/>
          </ac:inkMkLst>
        </pc:inkChg>
        <pc:inkChg chg="add mod">
          <ac:chgData name="Michael Kuniega" userId="999f7fd1-0dc3-4cba-81fd-6a42a8d75a98" providerId="ADAL" clId="{C182A9F4-A01C-4C0A-B4C7-2E9FF609320D}" dt="2022-12-29T05:18:25.472" v="254"/>
          <ac:inkMkLst>
            <pc:docMk/>
            <pc:sldMk cId="2028246952" sldId="263"/>
            <ac:inkMk id="65" creationId="{FE5B54E7-5977-A5BE-3B2A-69C24A28A831}"/>
          </ac:inkMkLst>
        </pc:inkChg>
        <pc:inkChg chg="add mod">
          <ac:chgData name="Michael Kuniega" userId="999f7fd1-0dc3-4cba-81fd-6a42a8d75a98" providerId="ADAL" clId="{C182A9F4-A01C-4C0A-B4C7-2E9FF609320D}" dt="2022-12-29T05:18:25.472" v="254"/>
          <ac:inkMkLst>
            <pc:docMk/>
            <pc:sldMk cId="2028246952" sldId="263"/>
            <ac:inkMk id="66" creationId="{B7393800-6CBC-B60F-2A19-7E21465270BF}"/>
          </ac:inkMkLst>
        </pc:inkChg>
        <pc:inkChg chg="add mod">
          <ac:chgData name="Michael Kuniega" userId="999f7fd1-0dc3-4cba-81fd-6a42a8d75a98" providerId="ADAL" clId="{C182A9F4-A01C-4C0A-B4C7-2E9FF609320D}" dt="2022-12-29T05:18:25.472" v="254"/>
          <ac:inkMkLst>
            <pc:docMk/>
            <pc:sldMk cId="2028246952" sldId="263"/>
            <ac:inkMk id="67" creationId="{9CB31251-2D54-AAE5-9D0A-987F3F47BC8E}"/>
          </ac:inkMkLst>
        </pc:inkChg>
        <pc:inkChg chg="add mod">
          <ac:chgData name="Michael Kuniega" userId="999f7fd1-0dc3-4cba-81fd-6a42a8d75a98" providerId="ADAL" clId="{C182A9F4-A01C-4C0A-B4C7-2E9FF609320D}" dt="2022-12-29T05:18:25.472" v="254"/>
          <ac:inkMkLst>
            <pc:docMk/>
            <pc:sldMk cId="2028246952" sldId="263"/>
            <ac:inkMk id="68" creationId="{420CCB84-4638-19AC-7FCA-CF82A82605E0}"/>
          </ac:inkMkLst>
        </pc:inkChg>
      </pc:sldChg>
      <pc:sldChg chg="addSp delSp modSp mod">
        <pc:chgData name="Michael Kuniega" userId="999f7fd1-0dc3-4cba-81fd-6a42a8d75a98" providerId="ADAL" clId="{C182A9F4-A01C-4C0A-B4C7-2E9FF609320D}" dt="2022-12-29T05:24:58.806" v="379"/>
        <pc:sldMkLst>
          <pc:docMk/>
          <pc:sldMk cId="4097843650" sldId="264"/>
        </pc:sldMkLst>
        <pc:grpChg chg="del mod">
          <ac:chgData name="Michael Kuniega" userId="999f7fd1-0dc3-4cba-81fd-6a42a8d75a98" providerId="ADAL" clId="{C182A9F4-A01C-4C0A-B4C7-2E9FF609320D}" dt="2022-12-29T05:23:56.255" v="330"/>
          <ac:grpSpMkLst>
            <pc:docMk/>
            <pc:sldMk cId="4097843650" sldId="264"/>
            <ac:grpSpMk id="9" creationId="{BB70107A-B6F5-20BC-3409-2139749CE588}"/>
          </ac:grpSpMkLst>
        </pc:grpChg>
        <pc:grpChg chg="mod">
          <ac:chgData name="Michael Kuniega" userId="999f7fd1-0dc3-4cba-81fd-6a42a8d75a98" providerId="ADAL" clId="{C182A9F4-A01C-4C0A-B4C7-2E9FF609320D}" dt="2022-12-29T05:23:56.255" v="330"/>
          <ac:grpSpMkLst>
            <pc:docMk/>
            <pc:sldMk cId="4097843650" sldId="264"/>
            <ac:grpSpMk id="14" creationId="{84A58F4E-A457-C932-5D7F-571C253AECB5}"/>
          </ac:grpSpMkLst>
        </pc:grpChg>
        <pc:grpChg chg="del mod">
          <ac:chgData name="Michael Kuniega" userId="999f7fd1-0dc3-4cba-81fd-6a42a8d75a98" providerId="ADAL" clId="{C182A9F4-A01C-4C0A-B4C7-2E9FF609320D}" dt="2022-12-29T05:24:05.303" v="339"/>
          <ac:grpSpMkLst>
            <pc:docMk/>
            <pc:sldMk cId="4097843650" sldId="264"/>
            <ac:grpSpMk id="19" creationId="{F335133A-98A4-0092-38A7-55634646F866}"/>
          </ac:grpSpMkLst>
        </pc:grpChg>
        <pc:grpChg chg="mod">
          <ac:chgData name="Michael Kuniega" userId="999f7fd1-0dc3-4cba-81fd-6a42a8d75a98" providerId="ADAL" clId="{C182A9F4-A01C-4C0A-B4C7-2E9FF609320D}" dt="2022-12-29T05:24:05.303" v="339"/>
          <ac:grpSpMkLst>
            <pc:docMk/>
            <pc:sldMk cId="4097843650" sldId="264"/>
            <ac:grpSpMk id="23" creationId="{F53C92AC-1531-6308-90B7-3E19FAB54FCF}"/>
          </ac:grpSpMkLst>
        </pc:grpChg>
        <pc:grpChg chg="del mod">
          <ac:chgData name="Michael Kuniega" userId="999f7fd1-0dc3-4cba-81fd-6a42a8d75a98" providerId="ADAL" clId="{C182A9F4-A01C-4C0A-B4C7-2E9FF609320D}" dt="2022-12-29T05:24:19.224" v="349"/>
          <ac:grpSpMkLst>
            <pc:docMk/>
            <pc:sldMk cId="4097843650" sldId="264"/>
            <ac:grpSpMk id="30" creationId="{A47AF96A-49CE-6579-F054-9D57D718CDC1}"/>
          </ac:grpSpMkLst>
        </pc:grpChg>
        <pc:grpChg chg="mod">
          <ac:chgData name="Michael Kuniega" userId="999f7fd1-0dc3-4cba-81fd-6a42a8d75a98" providerId="ADAL" clId="{C182A9F4-A01C-4C0A-B4C7-2E9FF609320D}" dt="2022-12-29T05:24:19.224" v="349"/>
          <ac:grpSpMkLst>
            <pc:docMk/>
            <pc:sldMk cId="4097843650" sldId="264"/>
            <ac:grpSpMk id="33" creationId="{3799030E-70C4-F8FC-2499-1478D695C2F9}"/>
          </ac:grpSpMkLst>
        </pc:grpChg>
        <pc:grpChg chg="mod">
          <ac:chgData name="Michael Kuniega" userId="999f7fd1-0dc3-4cba-81fd-6a42a8d75a98" providerId="ADAL" clId="{C182A9F4-A01C-4C0A-B4C7-2E9FF609320D}" dt="2022-12-29T05:24:29.791" v="358"/>
          <ac:grpSpMkLst>
            <pc:docMk/>
            <pc:sldMk cId="4097843650" sldId="264"/>
            <ac:grpSpMk id="42" creationId="{034C5485-D296-9A4F-6657-93369CFD9903}"/>
          </ac:grpSpMkLst>
        </pc:grpChg>
        <pc:grpChg chg="del mod">
          <ac:chgData name="Michael Kuniega" userId="999f7fd1-0dc3-4cba-81fd-6a42a8d75a98" providerId="ADAL" clId="{C182A9F4-A01C-4C0A-B4C7-2E9FF609320D}" dt="2022-12-29T05:24:46.552" v="367"/>
          <ac:grpSpMkLst>
            <pc:docMk/>
            <pc:sldMk cId="4097843650" sldId="264"/>
            <ac:grpSpMk id="47" creationId="{854C5FDF-F649-F728-1294-81965ED8BAA4}"/>
          </ac:grpSpMkLst>
        </pc:grpChg>
        <pc:grpChg chg="mod">
          <ac:chgData name="Michael Kuniega" userId="999f7fd1-0dc3-4cba-81fd-6a42a8d75a98" providerId="ADAL" clId="{C182A9F4-A01C-4C0A-B4C7-2E9FF609320D}" dt="2022-12-29T05:24:46.552" v="367"/>
          <ac:grpSpMkLst>
            <pc:docMk/>
            <pc:sldMk cId="4097843650" sldId="264"/>
            <ac:grpSpMk id="51" creationId="{5F2F0A3F-793C-04ED-F92A-71BDF17FFE55}"/>
          </ac:grpSpMkLst>
        </pc:grpChg>
        <pc:grpChg chg="mod">
          <ac:chgData name="Michael Kuniega" userId="999f7fd1-0dc3-4cba-81fd-6a42a8d75a98" providerId="ADAL" clId="{C182A9F4-A01C-4C0A-B4C7-2E9FF609320D}" dt="2022-12-29T05:24:54.625" v="375"/>
          <ac:grpSpMkLst>
            <pc:docMk/>
            <pc:sldMk cId="4097843650" sldId="264"/>
            <ac:grpSpMk id="59" creationId="{31082F7F-C0BF-2008-33ED-C0C2099285B8}"/>
          </ac:grpSpMkLst>
        </pc:grpChg>
        <pc:grpChg chg="mod">
          <ac:chgData name="Michael Kuniega" userId="999f7fd1-0dc3-4cba-81fd-6a42a8d75a98" providerId="ADAL" clId="{C182A9F4-A01C-4C0A-B4C7-2E9FF609320D}" dt="2022-12-29T05:24:58.806" v="379"/>
          <ac:grpSpMkLst>
            <pc:docMk/>
            <pc:sldMk cId="4097843650" sldId="264"/>
            <ac:grpSpMk id="63" creationId="{89DCC783-61C4-32CB-DEC8-E08F9E89F655}"/>
          </ac:grpSpMkLst>
        </pc:grpChg>
        <pc:graphicFrameChg chg="mod modGraphic">
          <ac:chgData name="Michael Kuniega" userId="999f7fd1-0dc3-4cba-81fd-6a42a8d75a98" providerId="ADAL" clId="{C182A9F4-A01C-4C0A-B4C7-2E9FF609320D}" dt="2022-12-29T05:22:23.987" v="321" actId="14100"/>
          <ac:graphicFrameMkLst>
            <pc:docMk/>
            <pc:sldMk cId="4097843650" sldId="264"/>
            <ac:graphicFrameMk id="7" creationId="{917A0297-FC2B-B52D-635C-FD2DA8F6A716}"/>
          </ac:graphicFrameMkLst>
        </pc:graphicFrameChg>
        <pc:inkChg chg="add mod">
          <ac:chgData name="Michael Kuniega" userId="999f7fd1-0dc3-4cba-81fd-6a42a8d75a98" providerId="ADAL" clId="{C182A9F4-A01C-4C0A-B4C7-2E9FF609320D}" dt="2022-12-29T05:23:56.255" v="330"/>
          <ac:inkMkLst>
            <pc:docMk/>
            <pc:sldMk cId="4097843650" sldId="264"/>
            <ac:inkMk id="3" creationId="{DED3ECEE-BAD3-9A71-4F06-70270398C897}"/>
          </ac:inkMkLst>
        </pc:inkChg>
        <pc:inkChg chg="add mod">
          <ac:chgData name="Michael Kuniega" userId="999f7fd1-0dc3-4cba-81fd-6a42a8d75a98" providerId="ADAL" clId="{C182A9F4-A01C-4C0A-B4C7-2E9FF609320D}" dt="2022-12-29T05:23:56.255" v="330"/>
          <ac:inkMkLst>
            <pc:docMk/>
            <pc:sldMk cId="4097843650" sldId="264"/>
            <ac:inkMk id="5" creationId="{3E46F089-6372-4821-C525-B042794A0A06}"/>
          </ac:inkMkLst>
        </pc:inkChg>
        <pc:inkChg chg="add mod">
          <ac:chgData name="Michael Kuniega" userId="999f7fd1-0dc3-4cba-81fd-6a42a8d75a98" providerId="ADAL" clId="{C182A9F4-A01C-4C0A-B4C7-2E9FF609320D}" dt="2022-12-29T05:23:56.255" v="330"/>
          <ac:inkMkLst>
            <pc:docMk/>
            <pc:sldMk cId="4097843650" sldId="264"/>
            <ac:inkMk id="8" creationId="{8A666210-0405-CF7A-47EA-9FE43FFF99BA}"/>
          </ac:inkMkLst>
        </pc:inkChg>
        <pc:inkChg chg="add mod">
          <ac:chgData name="Michael Kuniega" userId="999f7fd1-0dc3-4cba-81fd-6a42a8d75a98" providerId="ADAL" clId="{C182A9F4-A01C-4C0A-B4C7-2E9FF609320D}" dt="2022-12-29T05:23:56.255" v="330"/>
          <ac:inkMkLst>
            <pc:docMk/>
            <pc:sldMk cId="4097843650" sldId="264"/>
            <ac:inkMk id="10" creationId="{E897D156-921C-03F7-433F-C09560387F85}"/>
          </ac:inkMkLst>
        </pc:inkChg>
        <pc:inkChg chg="add mod">
          <ac:chgData name="Michael Kuniega" userId="999f7fd1-0dc3-4cba-81fd-6a42a8d75a98" providerId="ADAL" clId="{C182A9F4-A01C-4C0A-B4C7-2E9FF609320D}" dt="2022-12-29T05:23:56.255" v="330"/>
          <ac:inkMkLst>
            <pc:docMk/>
            <pc:sldMk cId="4097843650" sldId="264"/>
            <ac:inkMk id="11" creationId="{79A7ACF5-21D1-7EAE-A1A4-1F84FAD7A119}"/>
          </ac:inkMkLst>
        </pc:inkChg>
        <pc:inkChg chg="add mod">
          <ac:chgData name="Michael Kuniega" userId="999f7fd1-0dc3-4cba-81fd-6a42a8d75a98" providerId="ADAL" clId="{C182A9F4-A01C-4C0A-B4C7-2E9FF609320D}" dt="2022-12-29T05:23:56.255" v="330"/>
          <ac:inkMkLst>
            <pc:docMk/>
            <pc:sldMk cId="4097843650" sldId="264"/>
            <ac:inkMk id="12" creationId="{20303E6A-E783-6006-82D3-3558FCD1B58D}"/>
          </ac:inkMkLst>
        </pc:inkChg>
        <pc:inkChg chg="add mod">
          <ac:chgData name="Michael Kuniega" userId="999f7fd1-0dc3-4cba-81fd-6a42a8d75a98" providerId="ADAL" clId="{C182A9F4-A01C-4C0A-B4C7-2E9FF609320D}" dt="2022-12-29T05:23:56.255" v="330"/>
          <ac:inkMkLst>
            <pc:docMk/>
            <pc:sldMk cId="4097843650" sldId="264"/>
            <ac:inkMk id="13" creationId="{F4CD6C5D-C102-492C-8639-1C2CC5BC883E}"/>
          </ac:inkMkLst>
        </pc:inkChg>
        <pc:inkChg chg="add mod">
          <ac:chgData name="Michael Kuniega" userId="999f7fd1-0dc3-4cba-81fd-6a42a8d75a98" providerId="ADAL" clId="{C182A9F4-A01C-4C0A-B4C7-2E9FF609320D}" dt="2022-12-29T05:24:05.303" v="339"/>
          <ac:inkMkLst>
            <pc:docMk/>
            <pc:sldMk cId="4097843650" sldId="264"/>
            <ac:inkMk id="15" creationId="{10E1A815-0B0B-340E-0FCC-12A2734CA468}"/>
          </ac:inkMkLst>
        </pc:inkChg>
        <pc:inkChg chg="add mod">
          <ac:chgData name="Michael Kuniega" userId="999f7fd1-0dc3-4cba-81fd-6a42a8d75a98" providerId="ADAL" clId="{C182A9F4-A01C-4C0A-B4C7-2E9FF609320D}" dt="2022-12-29T05:24:05.303" v="339"/>
          <ac:inkMkLst>
            <pc:docMk/>
            <pc:sldMk cId="4097843650" sldId="264"/>
            <ac:inkMk id="16" creationId="{709142CC-662D-A920-D8C0-19D946AB46CB}"/>
          </ac:inkMkLst>
        </pc:inkChg>
        <pc:inkChg chg="add mod">
          <ac:chgData name="Michael Kuniega" userId="999f7fd1-0dc3-4cba-81fd-6a42a8d75a98" providerId="ADAL" clId="{C182A9F4-A01C-4C0A-B4C7-2E9FF609320D}" dt="2022-12-29T05:24:05.303" v="339"/>
          <ac:inkMkLst>
            <pc:docMk/>
            <pc:sldMk cId="4097843650" sldId="264"/>
            <ac:inkMk id="17" creationId="{B78AEE0A-CD4B-E9B4-A28A-134856FE00FF}"/>
          </ac:inkMkLst>
        </pc:inkChg>
        <pc:inkChg chg="add mod">
          <ac:chgData name="Michael Kuniega" userId="999f7fd1-0dc3-4cba-81fd-6a42a8d75a98" providerId="ADAL" clId="{C182A9F4-A01C-4C0A-B4C7-2E9FF609320D}" dt="2022-12-29T05:24:05.303" v="339"/>
          <ac:inkMkLst>
            <pc:docMk/>
            <pc:sldMk cId="4097843650" sldId="264"/>
            <ac:inkMk id="18" creationId="{1FC4812A-E96D-37D4-31E3-703CFDE50ED9}"/>
          </ac:inkMkLst>
        </pc:inkChg>
        <pc:inkChg chg="add mod">
          <ac:chgData name="Michael Kuniega" userId="999f7fd1-0dc3-4cba-81fd-6a42a8d75a98" providerId="ADAL" clId="{C182A9F4-A01C-4C0A-B4C7-2E9FF609320D}" dt="2022-12-29T05:24:05.303" v="339"/>
          <ac:inkMkLst>
            <pc:docMk/>
            <pc:sldMk cId="4097843650" sldId="264"/>
            <ac:inkMk id="20" creationId="{CDDA2117-F368-F021-1792-234E598B6413}"/>
          </ac:inkMkLst>
        </pc:inkChg>
        <pc:inkChg chg="add mod">
          <ac:chgData name="Michael Kuniega" userId="999f7fd1-0dc3-4cba-81fd-6a42a8d75a98" providerId="ADAL" clId="{C182A9F4-A01C-4C0A-B4C7-2E9FF609320D}" dt="2022-12-29T05:24:05.303" v="339"/>
          <ac:inkMkLst>
            <pc:docMk/>
            <pc:sldMk cId="4097843650" sldId="264"/>
            <ac:inkMk id="21" creationId="{9EC80027-D798-E309-3585-DFD024E9DC5B}"/>
          </ac:inkMkLst>
        </pc:inkChg>
        <pc:inkChg chg="add mod">
          <ac:chgData name="Michael Kuniega" userId="999f7fd1-0dc3-4cba-81fd-6a42a8d75a98" providerId="ADAL" clId="{C182A9F4-A01C-4C0A-B4C7-2E9FF609320D}" dt="2022-12-29T05:24:05.303" v="339"/>
          <ac:inkMkLst>
            <pc:docMk/>
            <pc:sldMk cId="4097843650" sldId="264"/>
            <ac:inkMk id="22" creationId="{3CF0DDDB-F781-5989-1422-CF9714A5C9AF}"/>
          </ac:inkMkLst>
        </pc:inkChg>
        <pc:inkChg chg="add mod">
          <ac:chgData name="Michael Kuniega" userId="999f7fd1-0dc3-4cba-81fd-6a42a8d75a98" providerId="ADAL" clId="{C182A9F4-A01C-4C0A-B4C7-2E9FF609320D}" dt="2022-12-29T05:24:19.224" v="349"/>
          <ac:inkMkLst>
            <pc:docMk/>
            <pc:sldMk cId="4097843650" sldId="264"/>
            <ac:inkMk id="24" creationId="{6A60D3EE-8F3C-58CA-D621-312389292770}"/>
          </ac:inkMkLst>
        </pc:inkChg>
        <pc:inkChg chg="add mod">
          <ac:chgData name="Michael Kuniega" userId="999f7fd1-0dc3-4cba-81fd-6a42a8d75a98" providerId="ADAL" clId="{C182A9F4-A01C-4C0A-B4C7-2E9FF609320D}" dt="2022-12-29T05:24:19.224" v="349"/>
          <ac:inkMkLst>
            <pc:docMk/>
            <pc:sldMk cId="4097843650" sldId="264"/>
            <ac:inkMk id="25" creationId="{D2A143BC-5BA3-B8FF-5E21-71E81B2371DD}"/>
          </ac:inkMkLst>
        </pc:inkChg>
        <pc:inkChg chg="add mod">
          <ac:chgData name="Michael Kuniega" userId="999f7fd1-0dc3-4cba-81fd-6a42a8d75a98" providerId="ADAL" clId="{C182A9F4-A01C-4C0A-B4C7-2E9FF609320D}" dt="2022-12-29T05:24:19.224" v="349"/>
          <ac:inkMkLst>
            <pc:docMk/>
            <pc:sldMk cId="4097843650" sldId="264"/>
            <ac:inkMk id="26" creationId="{0DBD540B-5406-CDBC-0571-E56F47243EB2}"/>
          </ac:inkMkLst>
        </pc:inkChg>
        <pc:inkChg chg="add mod">
          <ac:chgData name="Michael Kuniega" userId="999f7fd1-0dc3-4cba-81fd-6a42a8d75a98" providerId="ADAL" clId="{C182A9F4-A01C-4C0A-B4C7-2E9FF609320D}" dt="2022-12-29T05:24:19.224" v="349"/>
          <ac:inkMkLst>
            <pc:docMk/>
            <pc:sldMk cId="4097843650" sldId="264"/>
            <ac:inkMk id="27" creationId="{51D6B706-8CAB-42DF-9DCD-67D22A378B91}"/>
          </ac:inkMkLst>
        </pc:inkChg>
        <pc:inkChg chg="add mod">
          <ac:chgData name="Michael Kuniega" userId="999f7fd1-0dc3-4cba-81fd-6a42a8d75a98" providerId="ADAL" clId="{C182A9F4-A01C-4C0A-B4C7-2E9FF609320D}" dt="2022-12-29T05:24:19.224" v="349"/>
          <ac:inkMkLst>
            <pc:docMk/>
            <pc:sldMk cId="4097843650" sldId="264"/>
            <ac:inkMk id="28" creationId="{760526EC-1531-0579-5EDF-A9A753E08CAD}"/>
          </ac:inkMkLst>
        </pc:inkChg>
        <pc:inkChg chg="add mod">
          <ac:chgData name="Michael Kuniega" userId="999f7fd1-0dc3-4cba-81fd-6a42a8d75a98" providerId="ADAL" clId="{C182A9F4-A01C-4C0A-B4C7-2E9FF609320D}" dt="2022-12-29T05:24:19.224" v="349"/>
          <ac:inkMkLst>
            <pc:docMk/>
            <pc:sldMk cId="4097843650" sldId="264"/>
            <ac:inkMk id="29" creationId="{7006D5B7-CED6-F877-1724-BA3C5E3C320F}"/>
          </ac:inkMkLst>
        </pc:inkChg>
        <pc:inkChg chg="add mod">
          <ac:chgData name="Michael Kuniega" userId="999f7fd1-0dc3-4cba-81fd-6a42a8d75a98" providerId="ADAL" clId="{C182A9F4-A01C-4C0A-B4C7-2E9FF609320D}" dt="2022-12-29T05:24:19.224" v="349"/>
          <ac:inkMkLst>
            <pc:docMk/>
            <pc:sldMk cId="4097843650" sldId="264"/>
            <ac:inkMk id="31" creationId="{EF9F52FA-D4A2-D57F-7903-FB5B57F59C25}"/>
          </ac:inkMkLst>
        </pc:inkChg>
        <pc:inkChg chg="add mod">
          <ac:chgData name="Michael Kuniega" userId="999f7fd1-0dc3-4cba-81fd-6a42a8d75a98" providerId="ADAL" clId="{C182A9F4-A01C-4C0A-B4C7-2E9FF609320D}" dt="2022-12-29T05:24:19.224" v="349"/>
          <ac:inkMkLst>
            <pc:docMk/>
            <pc:sldMk cId="4097843650" sldId="264"/>
            <ac:inkMk id="32" creationId="{A039EA0F-1A0B-D185-6683-4E924B2C66F2}"/>
          </ac:inkMkLst>
        </pc:inkChg>
        <pc:inkChg chg="add mod">
          <ac:chgData name="Michael Kuniega" userId="999f7fd1-0dc3-4cba-81fd-6a42a8d75a98" providerId="ADAL" clId="{C182A9F4-A01C-4C0A-B4C7-2E9FF609320D}" dt="2022-12-29T05:24:29.791" v="358"/>
          <ac:inkMkLst>
            <pc:docMk/>
            <pc:sldMk cId="4097843650" sldId="264"/>
            <ac:inkMk id="34" creationId="{362760C1-2209-BECF-C58B-AA7AB6E4871E}"/>
          </ac:inkMkLst>
        </pc:inkChg>
        <pc:inkChg chg="add mod">
          <ac:chgData name="Michael Kuniega" userId="999f7fd1-0dc3-4cba-81fd-6a42a8d75a98" providerId="ADAL" clId="{C182A9F4-A01C-4C0A-B4C7-2E9FF609320D}" dt="2022-12-29T05:24:29.791" v="358"/>
          <ac:inkMkLst>
            <pc:docMk/>
            <pc:sldMk cId="4097843650" sldId="264"/>
            <ac:inkMk id="35" creationId="{D2F6ECD9-68EF-1F14-E3D2-A0D61C3A684F}"/>
          </ac:inkMkLst>
        </pc:inkChg>
        <pc:inkChg chg="add mod">
          <ac:chgData name="Michael Kuniega" userId="999f7fd1-0dc3-4cba-81fd-6a42a8d75a98" providerId="ADAL" clId="{C182A9F4-A01C-4C0A-B4C7-2E9FF609320D}" dt="2022-12-29T05:24:29.791" v="358"/>
          <ac:inkMkLst>
            <pc:docMk/>
            <pc:sldMk cId="4097843650" sldId="264"/>
            <ac:inkMk id="36" creationId="{A32886EF-7EBE-6B55-1452-7D03338B492B}"/>
          </ac:inkMkLst>
        </pc:inkChg>
        <pc:inkChg chg="add mod">
          <ac:chgData name="Michael Kuniega" userId="999f7fd1-0dc3-4cba-81fd-6a42a8d75a98" providerId="ADAL" clId="{C182A9F4-A01C-4C0A-B4C7-2E9FF609320D}" dt="2022-12-29T05:24:29.791" v="358"/>
          <ac:inkMkLst>
            <pc:docMk/>
            <pc:sldMk cId="4097843650" sldId="264"/>
            <ac:inkMk id="37" creationId="{B024A3B2-221C-6343-A900-1B4654060103}"/>
          </ac:inkMkLst>
        </pc:inkChg>
        <pc:inkChg chg="add mod">
          <ac:chgData name="Michael Kuniega" userId="999f7fd1-0dc3-4cba-81fd-6a42a8d75a98" providerId="ADAL" clId="{C182A9F4-A01C-4C0A-B4C7-2E9FF609320D}" dt="2022-12-29T05:24:29.791" v="358"/>
          <ac:inkMkLst>
            <pc:docMk/>
            <pc:sldMk cId="4097843650" sldId="264"/>
            <ac:inkMk id="38" creationId="{E2AE1705-9F7C-E26E-8F2E-CBCD721B9D8B}"/>
          </ac:inkMkLst>
        </pc:inkChg>
        <pc:inkChg chg="add mod">
          <ac:chgData name="Michael Kuniega" userId="999f7fd1-0dc3-4cba-81fd-6a42a8d75a98" providerId="ADAL" clId="{C182A9F4-A01C-4C0A-B4C7-2E9FF609320D}" dt="2022-12-29T05:24:29.791" v="358"/>
          <ac:inkMkLst>
            <pc:docMk/>
            <pc:sldMk cId="4097843650" sldId="264"/>
            <ac:inkMk id="39" creationId="{8F83B8E4-2CEE-C278-3A48-36CD5FD2B0AF}"/>
          </ac:inkMkLst>
        </pc:inkChg>
        <pc:inkChg chg="add mod">
          <ac:chgData name="Michael Kuniega" userId="999f7fd1-0dc3-4cba-81fd-6a42a8d75a98" providerId="ADAL" clId="{C182A9F4-A01C-4C0A-B4C7-2E9FF609320D}" dt="2022-12-29T05:24:29.791" v="358"/>
          <ac:inkMkLst>
            <pc:docMk/>
            <pc:sldMk cId="4097843650" sldId="264"/>
            <ac:inkMk id="40" creationId="{68579FE4-42A0-8764-CFB8-985B2FA60FCD}"/>
          </ac:inkMkLst>
        </pc:inkChg>
        <pc:inkChg chg="add mod">
          <ac:chgData name="Michael Kuniega" userId="999f7fd1-0dc3-4cba-81fd-6a42a8d75a98" providerId="ADAL" clId="{C182A9F4-A01C-4C0A-B4C7-2E9FF609320D}" dt="2022-12-29T05:24:29.791" v="358"/>
          <ac:inkMkLst>
            <pc:docMk/>
            <pc:sldMk cId="4097843650" sldId="264"/>
            <ac:inkMk id="41" creationId="{D49CC15C-1D0C-58FE-53BE-8CBC0C69CEE0}"/>
          </ac:inkMkLst>
        </pc:inkChg>
        <pc:inkChg chg="add mod">
          <ac:chgData name="Michael Kuniega" userId="999f7fd1-0dc3-4cba-81fd-6a42a8d75a98" providerId="ADAL" clId="{C182A9F4-A01C-4C0A-B4C7-2E9FF609320D}" dt="2022-12-29T05:24:46.552" v="367"/>
          <ac:inkMkLst>
            <pc:docMk/>
            <pc:sldMk cId="4097843650" sldId="264"/>
            <ac:inkMk id="43" creationId="{FF2040F4-3427-86A1-9B36-BCBE798607CC}"/>
          </ac:inkMkLst>
        </pc:inkChg>
        <pc:inkChg chg="add mod">
          <ac:chgData name="Michael Kuniega" userId="999f7fd1-0dc3-4cba-81fd-6a42a8d75a98" providerId="ADAL" clId="{C182A9F4-A01C-4C0A-B4C7-2E9FF609320D}" dt="2022-12-29T05:24:46.552" v="367"/>
          <ac:inkMkLst>
            <pc:docMk/>
            <pc:sldMk cId="4097843650" sldId="264"/>
            <ac:inkMk id="44" creationId="{0FBE9BD6-5A9A-F7D2-19DE-E67F5FC83841}"/>
          </ac:inkMkLst>
        </pc:inkChg>
        <pc:inkChg chg="add mod">
          <ac:chgData name="Michael Kuniega" userId="999f7fd1-0dc3-4cba-81fd-6a42a8d75a98" providerId="ADAL" clId="{C182A9F4-A01C-4C0A-B4C7-2E9FF609320D}" dt="2022-12-29T05:24:46.552" v="367"/>
          <ac:inkMkLst>
            <pc:docMk/>
            <pc:sldMk cId="4097843650" sldId="264"/>
            <ac:inkMk id="45" creationId="{40E17D8B-05A1-296F-657E-5C095A9795C4}"/>
          </ac:inkMkLst>
        </pc:inkChg>
        <pc:inkChg chg="add mod">
          <ac:chgData name="Michael Kuniega" userId="999f7fd1-0dc3-4cba-81fd-6a42a8d75a98" providerId="ADAL" clId="{C182A9F4-A01C-4C0A-B4C7-2E9FF609320D}" dt="2022-12-29T05:24:46.552" v="367"/>
          <ac:inkMkLst>
            <pc:docMk/>
            <pc:sldMk cId="4097843650" sldId="264"/>
            <ac:inkMk id="46" creationId="{054E296D-6BF8-A5F9-5661-86127383EBF4}"/>
          </ac:inkMkLst>
        </pc:inkChg>
        <pc:inkChg chg="add mod">
          <ac:chgData name="Michael Kuniega" userId="999f7fd1-0dc3-4cba-81fd-6a42a8d75a98" providerId="ADAL" clId="{C182A9F4-A01C-4C0A-B4C7-2E9FF609320D}" dt="2022-12-29T05:24:46.552" v="367"/>
          <ac:inkMkLst>
            <pc:docMk/>
            <pc:sldMk cId="4097843650" sldId="264"/>
            <ac:inkMk id="48" creationId="{7DE36DB3-3E5D-CAAD-5F19-722FAE6EC38A}"/>
          </ac:inkMkLst>
        </pc:inkChg>
        <pc:inkChg chg="add mod">
          <ac:chgData name="Michael Kuniega" userId="999f7fd1-0dc3-4cba-81fd-6a42a8d75a98" providerId="ADAL" clId="{C182A9F4-A01C-4C0A-B4C7-2E9FF609320D}" dt="2022-12-29T05:24:46.552" v="367"/>
          <ac:inkMkLst>
            <pc:docMk/>
            <pc:sldMk cId="4097843650" sldId="264"/>
            <ac:inkMk id="49" creationId="{B24AE153-DDF5-5E65-3286-58612FCB044B}"/>
          </ac:inkMkLst>
        </pc:inkChg>
        <pc:inkChg chg="add mod">
          <ac:chgData name="Michael Kuniega" userId="999f7fd1-0dc3-4cba-81fd-6a42a8d75a98" providerId="ADAL" clId="{C182A9F4-A01C-4C0A-B4C7-2E9FF609320D}" dt="2022-12-29T05:24:46.552" v="367"/>
          <ac:inkMkLst>
            <pc:docMk/>
            <pc:sldMk cId="4097843650" sldId="264"/>
            <ac:inkMk id="50" creationId="{59146F7F-12AB-FF44-1580-AFF908EE9CAD}"/>
          </ac:inkMkLst>
        </pc:inkChg>
        <pc:inkChg chg="add mod">
          <ac:chgData name="Michael Kuniega" userId="999f7fd1-0dc3-4cba-81fd-6a42a8d75a98" providerId="ADAL" clId="{C182A9F4-A01C-4C0A-B4C7-2E9FF609320D}" dt="2022-12-29T05:24:54.625" v="375"/>
          <ac:inkMkLst>
            <pc:docMk/>
            <pc:sldMk cId="4097843650" sldId="264"/>
            <ac:inkMk id="52" creationId="{C485FEB3-9B53-0E0D-418B-F086277B1882}"/>
          </ac:inkMkLst>
        </pc:inkChg>
        <pc:inkChg chg="add mod">
          <ac:chgData name="Michael Kuniega" userId="999f7fd1-0dc3-4cba-81fd-6a42a8d75a98" providerId="ADAL" clId="{C182A9F4-A01C-4C0A-B4C7-2E9FF609320D}" dt="2022-12-29T05:24:54.625" v="375"/>
          <ac:inkMkLst>
            <pc:docMk/>
            <pc:sldMk cId="4097843650" sldId="264"/>
            <ac:inkMk id="53" creationId="{A07EC283-78E4-B2E6-35A3-EAE9FAE8C106}"/>
          </ac:inkMkLst>
        </pc:inkChg>
        <pc:inkChg chg="add mod">
          <ac:chgData name="Michael Kuniega" userId="999f7fd1-0dc3-4cba-81fd-6a42a8d75a98" providerId="ADAL" clId="{C182A9F4-A01C-4C0A-B4C7-2E9FF609320D}" dt="2022-12-29T05:24:54.625" v="375"/>
          <ac:inkMkLst>
            <pc:docMk/>
            <pc:sldMk cId="4097843650" sldId="264"/>
            <ac:inkMk id="54" creationId="{F6377C54-8C5B-85E9-C220-0DF169B61C78}"/>
          </ac:inkMkLst>
        </pc:inkChg>
        <pc:inkChg chg="add mod">
          <ac:chgData name="Michael Kuniega" userId="999f7fd1-0dc3-4cba-81fd-6a42a8d75a98" providerId="ADAL" clId="{C182A9F4-A01C-4C0A-B4C7-2E9FF609320D}" dt="2022-12-29T05:24:54.625" v="375"/>
          <ac:inkMkLst>
            <pc:docMk/>
            <pc:sldMk cId="4097843650" sldId="264"/>
            <ac:inkMk id="55" creationId="{6F7D8066-0FDE-8F92-E49D-A3EA3F28F669}"/>
          </ac:inkMkLst>
        </pc:inkChg>
        <pc:inkChg chg="add mod">
          <ac:chgData name="Michael Kuniega" userId="999f7fd1-0dc3-4cba-81fd-6a42a8d75a98" providerId="ADAL" clId="{C182A9F4-A01C-4C0A-B4C7-2E9FF609320D}" dt="2022-12-29T05:24:54.625" v="375"/>
          <ac:inkMkLst>
            <pc:docMk/>
            <pc:sldMk cId="4097843650" sldId="264"/>
            <ac:inkMk id="56" creationId="{1482CEAE-CDEA-6864-52A1-AF9C041AFA10}"/>
          </ac:inkMkLst>
        </pc:inkChg>
        <pc:inkChg chg="add mod">
          <ac:chgData name="Michael Kuniega" userId="999f7fd1-0dc3-4cba-81fd-6a42a8d75a98" providerId="ADAL" clId="{C182A9F4-A01C-4C0A-B4C7-2E9FF609320D}" dt="2022-12-29T05:24:54.625" v="375"/>
          <ac:inkMkLst>
            <pc:docMk/>
            <pc:sldMk cId="4097843650" sldId="264"/>
            <ac:inkMk id="57" creationId="{0587EFD1-5B4C-24DB-E426-213E9C816F01}"/>
          </ac:inkMkLst>
        </pc:inkChg>
        <pc:inkChg chg="add mod">
          <ac:chgData name="Michael Kuniega" userId="999f7fd1-0dc3-4cba-81fd-6a42a8d75a98" providerId="ADAL" clId="{C182A9F4-A01C-4C0A-B4C7-2E9FF609320D}" dt="2022-12-29T05:24:54.625" v="375"/>
          <ac:inkMkLst>
            <pc:docMk/>
            <pc:sldMk cId="4097843650" sldId="264"/>
            <ac:inkMk id="58" creationId="{A6937255-A62D-78FE-9F52-227415DA88BC}"/>
          </ac:inkMkLst>
        </pc:inkChg>
        <pc:inkChg chg="add mod">
          <ac:chgData name="Michael Kuniega" userId="999f7fd1-0dc3-4cba-81fd-6a42a8d75a98" providerId="ADAL" clId="{C182A9F4-A01C-4C0A-B4C7-2E9FF609320D}" dt="2022-12-29T05:24:58.806" v="379"/>
          <ac:inkMkLst>
            <pc:docMk/>
            <pc:sldMk cId="4097843650" sldId="264"/>
            <ac:inkMk id="60" creationId="{09BF30D3-489D-8DA3-FDD3-AD4C4454B9A9}"/>
          </ac:inkMkLst>
        </pc:inkChg>
        <pc:inkChg chg="add mod">
          <ac:chgData name="Michael Kuniega" userId="999f7fd1-0dc3-4cba-81fd-6a42a8d75a98" providerId="ADAL" clId="{C182A9F4-A01C-4C0A-B4C7-2E9FF609320D}" dt="2022-12-29T05:24:58.806" v="379"/>
          <ac:inkMkLst>
            <pc:docMk/>
            <pc:sldMk cId="4097843650" sldId="264"/>
            <ac:inkMk id="61" creationId="{F75E5972-F261-5714-18CB-84E882BD966E}"/>
          </ac:inkMkLst>
        </pc:inkChg>
        <pc:inkChg chg="add mod">
          <ac:chgData name="Michael Kuniega" userId="999f7fd1-0dc3-4cba-81fd-6a42a8d75a98" providerId="ADAL" clId="{C182A9F4-A01C-4C0A-B4C7-2E9FF609320D}" dt="2022-12-29T05:24:58.806" v="379"/>
          <ac:inkMkLst>
            <pc:docMk/>
            <pc:sldMk cId="4097843650" sldId="264"/>
            <ac:inkMk id="62" creationId="{2DA6427D-112F-84D3-4B47-368674EB922F}"/>
          </ac:inkMkLst>
        </pc:inkChg>
      </pc:sldChg>
      <pc:sldChg chg="addSp delSp modSp mod">
        <pc:chgData name="Michael Kuniega" userId="999f7fd1-0dc3-4cba-81fd-6a42a8d75a98" providerId="ADAL" clId="{C182A9F4-A01C-4C0A-B4C7-2E9FF609320D}" dt="2023-01-31T02:52:30.884" v="887" actId="9405"/>
        <pc:sldMkLst>
          <pc:docMk/>
          <pc:sldMk cId="2656387086" sldId="266"/>
        </pc:sldMkLst>
        <pc:spChg chg="mod">
          <ac:chgData name="Michael Kuniega" userId="999f7fd1-0dc3-4cba-81fd-6a42a8d75a98" providerId="ADAL" clId="{C182A9F4-A01C-4C0A-B4C7-2E9FF609320D}" dt="2022-12-29T05:27:27.503" v="381" actId="20577"/>
          <ac:spMkLst>
            <pc:docMk/>
            <pc:sldMk cId="2656387086" sldId="266"/>
            <ac:spMk id="6" creationId="{55AB0540-6B7F-4D5C-5B94-EA4AF653DEB2}"/>
          </ac:spMkLst>
        </pc:spChg>
        <pc:grpChg chg="del mod">
          <ac:chgData name="Michael Kuniega" userId="999f7fd1-0dc3-4cba-81fd-6a42a8d75a98" providerId="ADAL" clId="{C182A9F4-A01C-4C0A-B4C7-2E9FF609320D}" dt="2022-12-29T05:29:05.686" v="390"/>
          <ac:grpSpMkLst>
            <pc:docMk/>
            <pc:sldMk cId="2656387086" sldId="266"/>
            <ac:grpSpMk id="14" creationId="{CE5DF3A7-238C-29D0-C6D1-3FD9FFBB21EB}"/>
          </ac:grpSpMkLst>
        </pc:grpChg>
        <pc:grpChg chg="del mod">
          <ac:chgData name="Michael Kuniega" userId="999f7fd1-0dc3-4cba-81fd-6a42a8d75a98" providerId="ADAL" clId="{C182A9F4-A01C-4C0A-B4C7-2E9FF609320D}" dt="2022-12-29T05:29:07.803" v="393"/>
          <ac:grpSpMkLst>
            <pc:docMk/>
            <pc:sldMk cId="2656387086" sldId="266"/>
            <ac:grpSpMk id="18" creationId="{7900BCD2-76A5-89C7-35E0-2A8362524701}"/>
          </ac:grpSpMkLst>
        </pc:grpChg>
        <pc:grpChg chg="mod">
          <ac:chgData name="Michael Kuniega" userId="999f7fd1-0dc3-4cba-81fd-6a42a8d75a98" providerId="ADAL" clId="{C182A9F4-A01C-4C0A-B4C7-2E9FF609320D}" dt="2023-01-31T02:52:30.012" v="886"/>
          <ac:grpSpMkLst>
            <pc:docMk/>
            <pc:sldMk cId="2656387086" sldId="266"/>
            <ac:grpSpMk id="19" creationId="{D9700EA8-C255-1BFA-E603-33E1AF702697}"/>
          </ac:grpSpMkLst>
        </pc:grpChg>
        <pc:grpChg chg="del mod">
          <ac:chgData name="Michael Kuniega" userId="999f7fd1-0dc3-4cba-81fd-6a42a8d75a98" providerId="ADAL" clId="{C182A9F4-A01C-4C0A-B4C7-2E9FF609320D}" dt="2022-12-29T05:30:22.899" v="482"/>
          <ac:grpSpMkLst>
            <pc:docMk/>
            <pc:sldMk cId="2656387086" sldId="266"/>
            <ac:grpSpMk id="21" creationId="{060667E1-0356-1C83-EEAB-D3ECBA900728}"/>
          </ac:grpSpMkLst>
        </pc:grpChg>
        <pc:grpChg chg="del mod">
          <ac:chgData name="Michael Kuniega" userId="999f7fd1-0dc3-4cba-81fd-6a42a8d75a98" providerId="ADAL" clId="{C182A9F4-A01C-4C0A-B4C7-2E9FF609320D}" dt="2022-12-29T05:29:23.323" v="409"/>
          <ac:grpSpMkLst>
            <pc:docMk/>
            <pc:sldMk cId="2656387086" sldId="266"/>
            <ac:grpSpMk id="29" creationId="{46AB36D5-C5F6-5A37-1D94-CC02164385B0}"/>
          </ac:grpSpMkLst>
        </pc:grpChg>
        <pc:grpChg chg="del mod">
          <ac:chgData name="Michael Kuniega" userId="999f7fd1-0dc3-4cba-81fd-6a42a8d75a98" providerId="ADAL" clId="{C182A9F4-A01C-4C0A-B4C7-2E9FF609320D}" dt="2022-12-29T05:29:34.041" v="421"/>
          <ac:grpSpMkLst>
            <pc:docMk/>
            <pc:sldMk cId="2656387086" sldId="266"/>
            <ac:grpSpMk id="34" creationId="{14454A33-CBE6-FACA-06C3-F22B900FB0D7}"/>
          </ac:grpSpMkLst>
        </pc:grpChg>
        <pc:grpChg chg="del mod">
          <ac:chgData name="Michael Kuniega" userId="999f7fd1-0dc3-4cba-81fd-6a42a8d75a98" providerId="ADAL" clId="{C182A9F4-A01C-4C0A-B4C7-2E9FF609320D}" dt="2022-12-29T05:29:34.041" v="421"/>
          <ac:grpSpMkLst>
            <pc:docMk/>
            <pc:sldMk cId="2656387086" sldId="266"/>
            <ac:grpSpMk id="42" creationId="{07970F78-8663-4434-051E-8E3473901501}"/>
          </ac:grpSpMkLst>
        </pc:grpChg>
        <pc:grpChg chg="del mod">
          <ac:chgData name="Michael Kuniega" userId="999f7fd1-0dc3-4cba-81fd-6a42a8d75a98" providerId="ADAL" clId="{C182A9F4-A01C-4C0A-B4C7-2E9FF609320D}" dt="2022-12-29T05:29:34.041" v="421"/>
          <ac:grpSpMkLst>
            <pc:docMk/>
            <pc:sldMk cId="2656387086" sldId="266"/>
            <ac:grpSpMk id="43" creationId="{A96274C8-C7A8-34CF-9449-FC423A99832C}"/>
          </ac:grpSpMkLst>
        </pc:grpChg>
        <pc:grpChg chg="del mod">
          <ac:chgData name="Michael Kuniega" userId="999f7fd1-0dc3-4cba-81fd-6a42a8d75a98" providerId="ADAL" clId="{C182A9F4-A01C-4C0A-B4C7-2E9FF609320D}" dt="2022-12-29T05:30:22.899" v="482"/>
          <ac:grpSpMkLst>
            <pc:docMk/>
            <pc:sldMk cId="2656387086" sldId="266"/>
            <ac:grpSpMk id="47" creationId="{1A986C3B-A60B-A519-2BD6-09F09DC2B061}"/>
          </ac:grpSpMkLst>
        </pc:grpChg>
        <pc:grpChg chg="mod">
          <ac:chgData name="Michael Kuniega" userId="999f7fd1-0dc3-4cba-81fd-6a42a8d75a98" providerId="ADAL" clId="{C182A9F4-A01C-4C0A-B4C7-2E9FF609320D}" dt="2022-12-29T05:29:54.662" v="440"/>
          <ac:grpSpMkLst>
            <pc:docMk/>
            <pc:sldMk cId="2656387086" sldId="266"/>
            <ac:grpSpMk id="66" creationId="{3069F710-5E0B-1189-09ED-115F7EB6ED73}"/>
          </ac:grpSpMkLst>
        </pc:grpChg>
        <pc:grpChg chg="del mod">
          <ac:chgData name="Michael Kuniega" userId="999f7fd1-0dc3-4cba-81fd-6a42a8d75a98" providerId="ADAL" clId="{C182A9F4-A01C-4C0A-B4C7-2E9FF609320D}" dt="2022-12-29T05:30:02.512" v="451"/>
          <ac:grpSpMkLst>
            <pc:docMk/>
            <pc:sldMk cId="2656387086" sldId="266"/>
            <ac:grpSpMk id="74" creationId="{91B2248E-C46D-9B5B-BF82-541778230778}"/>
          </ac:grpSpMkLst>
        </pc:grpChg>
        <pc:grpChg chg="del mod">
          <ac:chgData name="Michael Kuniega" userId="999f7fd1-0dc3-4cba-81fd-6a42a8d75a98" providerId="ADAL" clId="{C182A9F4-A01C-4C0A-B4C7-2E9FF609320D}" dt="2022-12-29T05:30:02.512" v="451"/>
          <ac:grpSpMkLst>
            <pc:docMk/>
            <pc:sldMk cId="2656387086" sldId="266"/>
            <ac:grpSpMk id="75" creationId="{B0494AA0-94F1-37A1-F247-3D90412C1E28}"/>
          </ac:grpSpMkLst>
        </pc:grpChg>
        <pc:grpChg chg="del mod">
          <ac:chgData name="Michael Kuniega" userId="999f7fd1-0dc3-4cba-81fd-6a42a8d75a98" providerId="ADAL" clId="{C182A9F4-A01C-4C0A-B4C7-2E9FF609320D}" dt="2022-12-29T05:30:15.095" v="479"/>
          <ac:grpSpMkLst>
            <pc:docMk/>
            <pc:sldMk cId="2656387086" sldId="266"/>
            <ac:grpSpMk id="78" creationId="{CAB12034-4F58-7F1D-44B6-78937C60A302}"/>
          </ac:grpSpMkLst>
        </pc:grpChg>
        <pc:grpChg chg="del mod">
          <ac:chgData name="Michael Kuniega" userId="999f7fd1-0dc3-4cba-81fd-6a42a8d75a98" providerId="ADAL" clId="{C182A9F4-A01C-4C0A-B4C7-2E9FF609320D}" dt="2022-12-29T05:30:15.095" v="479"/>
          <ac:grpSpMkLst>
            <pc:docMk/>
            <pc:sldMk cId="2656387086" sldId="266"/>
            <ac:grpSpMk id="97" creationId="{2F249801-BD6D-4ED8-CDA0-F8AD54678A75}"/>
          </ac:grpSpMkLst>
        </pc:grpChg>
        <pc:grpChg chg="mod">
          <ac:chgData name="Michael Kuniega" userId="999f7fd1-0dc3-4cba-81fd-6a42a8d75a98" providerId="ADAL" clId="{C182A9F4-A01C-4C0A-B4C7-2E9FF609320D}" dt="2022-12-29T05:30:11.390" v="470"/>
          <ac:grpSpMkLst>
            <pc:docMk/>
            <pc:sldMk cId="2656387086" sldId="266"/>
            <ac:grpSpMk id="98" creationId="{4064B9CB-581E-B68C-B1FB-AE4BEB0B8675}"/>
          </ac:grpSpMkLst>
        </pc:grpChg>
        <pc:grpChg chg="mod">
          <ac:chgData name="Michael Kuniega" userId="999f7fd1-0dc3-4cba-81fd-6a42a8d75a98" providerId="ADAL" clId="{C182A9F4-A01C-4C0A-B4C7-2E9FF609320D}" dt="2023-01-31T02:52:25.217" v="883"/>
          <ac:grpSpMkLst>
            <pc:docMk/>
            <pc:sldMk cId="2656387086" sldId="266"/>
            <ac:grpSpMk id="107" creationId="{42410339-3304-322C-B563-00FDDEF4C15E}"/>
          </ac:grpSpMkLst>
        </pc:grpChg>
        <pc:grpChg chg="mod">
          <ac:chgData name="Michael Kuniega" userId="999f7fd1-0dc3-4cba-81fd-6a42a8d75a98" providerId="ADAL" clId="{C182A9F4-A01C-4C0A-B4C7-2E9FF609320D}" dt="2023-01-31T02:52:24.157" v="882"/>
          <ac:grpSpMkLst>
            <pc:docMk/>
            <pc:sldMk cId="2656387086" sldId="266"/>
            <ac:grpSpMk id="110" creationId="{38ED7F5D-F5F3-4F2D-B1BE-8F4DE9B9EF91}"/>
          </ac:grpSpMkLst>
        </pc:grpChg>
        <pc:grpChg chg="del mod">
          <ac:chgData name="Michael Kuniega" userId="999f7fd1-0dc3-4cba-81fd-6a42a8d75a98" providerId="ADAL" clId="{C182A9F4-A01C-4C0A-B4C7-2E9FF609320D}" dt="2022-12-29T05:30:37.506" v="503"/>
          <ac:grpSpMkLst>
            <pc:docMk/>
            <pc:sldMk cId="2656387086" sldId="266"/>
            <ac:grpSpMk id="123" creationId="{07624104-743B-1A91-DD2D-36E662271365}"/>
          </ac:grpSpMkLst>
        </pc:grpChg>
        <pc:grpChg chg="mod">
          <ac:chgData name="Michael Kuniega" userId="999f7fd1-0dc3-4cba-81fd-6a42a8d75a98" providerId="ADAL" clId="{C182A9F4-A01C-4C0A-B4C7-2E9FF609320D}" dt="2022-12-29T05:30:37.506" v="503"/>
          <ac:grpSpMkLst>
            <pc:docMk/>
            <pc:sldMk cId="2656387086" sldId="266"/>
            <ac:grpSpMk id="131" creationId="{E9053BD9-ADA7-69EC-79E5-3E993799ECB4}"/>
          </ac:grpSpMkLst>
        </pc:grpChg>
        <pc:inkChg chg="add">
          <ac:chgData name="Michael Kuniega" userId="999f7fd1-0dc3-4cba-81fd-6a42a8d75a98" providerId="ADAL" clId="{C182A9F4-A01C-4C0A-B4C7-2E9FF609320D}" dt="2022-12-29T05:27:16.476" v="380" actId="9405"/>
          <ac:inkMkLst>
            <pc:docMk/>
            <pc:sldMk cId="2656387086" sldId="266"/>
            <ac:inkMk id="2" creationId="{F7B05F81-B831-7CFF-0C57-C2210B734EED}"/>
          </ac:inkMkLst>
        </pc:inkChg>
        <pc:inkChg chg="add">
          <ac:chgData name="Michael Kuniega" userId="999f7fd1-0dc3-4cba-81fd-6a42a8d75a98" providerId="ADAL" clId="{C182A9F4-A01C-4C0A-B4C7-2E9FF609320D}" dt="2022-12-29T05:28:19.897" v="382" actId="9405"/>
          <ac:inkMkLst>
            <pc:docMk/>
            <pc:sldMk cId="2656387086" sldId="266"/>
            <ac:inkMk id="7" creationId="{79444F9A-F8E7-190A-283C-669B691CF026}"/>
          </ac:inkMkLst>
        </pc:inkChg>
        <pc:inkChg chg="add">
          <ac:chgData name="Michael Kuniega" userId="999f7fd1-0dc3-4cba-81fd-6a42a8d75a98" providerId="ADAL" clId="{C182A9F4-A01C-4C0A-B4C7-2E9FF609320D}" dt="2022-12-29T05:28:47.836" v="383" actId="9405"/>
          <ac:inkMkLst>
            <pc:docMk/>
            <pc:sldMk cId="2656387086" sldId="266"/>
            <ac:inkMk id="9" creationId="{3E4B0B87-A2D7-67D6-80BF-075BCE64601A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11" creationId="{08AF9FB5-2A22-011F-A9B7-A97120C246BA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13" creationId="{B40D285C-4B47-9EC8-636B-FC43D344DBBC}"/>
          </ac:inkMkLst>
        </pc:inkChg>
        <pc:inkChg chg="add mod">
          <ac:chgData name="Michael Kuniega" userId="999f7fd1-0dc3-4cba-81fd-6a42a8d75a98" providerId="ADAL" clId="{C182A9F4-A01C-4C0A-B4C7-2E9FF609320D}" dt="2023-01-31T02:52:30.012" v="886"/>
          <ac:inkMkLst>
            <pc:docMk/>
            <pc:sldMk cId="2656387086" sldId="266"/>
            <ac:inkMk id="14" creationId="{6386E2F1-BF81-BEB2-9959-C0B46564E104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15" creationId="{D60B0AC5-7441-2199-850D-165C43512CCA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16" creationId="{079E81FF-8743-21B7-5395-3C1801E6CFE0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17" creationId="{10678152-00AE-32A1-6FA2-01E676BC11C8}"/>
          </ac:inkMkLst>
        </pc:inkChg>
        <pc:inkChg chg="add mod">
          <ac:chgData name="Michael Kuniega" userId="999f7fd1-0dc3-4cba-81fd-6a42a8d75a98" providerId="ADAL" clId="{C182A9F4-A01C-4C0A-B4C7-2E9FF609320D}" dt="2023-01-31T02:52:30.012" v="886"/>
          <ac:inkMkLst>
            <pc:docMk/>
            <pc:sldMk cId="2656387086" sldId="266"/>
            <ac:inkMk id="18" creationId="{205650CE-E1EA-6589-AE60-4E30442259AF}"/>
          </ac:inkMkLst>
        </pc:inkChg>
        <pc:inkChg chg="add del mod">
          <ac:chgData name="Michael Kuniega" userId="999f7fd1-0dc3-4cba-81fd-6a42a8d75a98" providerId="ADAL" clId="{C182A9F4-A01C-4C0A-B4C7-2E9FF609320D}" dt="2022-12-29T05:29:14.334" v="395"/>
          <ac:inkMkLst>
            <pc:docMk/>
            <pc:sldMk cId="2656387086" sldId="266"/>
            <ac:inkMk id="19" creationId="{20676A0D-5714-0931-75BC-08F619185847}"/>
          </ac:inkMkLst>
        </pc:inkChg>
        <pc:inkChg chg="add">
          <ac:chgData name="Michael Kuniega" userId="999f7fd1-0dc3-4cba-81fd-6a42a8d75a98" providerId="ADAL" clId="{C182A9F4-A01C-4C0A-B4C7-2E9FF609320D}" dt="2023-01-31T02:52:30.884" v="887" actId="9405"/>
          <ac:inkMkLst>
            <pc:docMk/>
            <pc:sldMk cId="2656387086" sldId="266"/>
            <ac:inkMk id="20" creationId="{7B5E2056-F55A-C660-1F7F-0FB9A6E3BE1E}"/>
          </ac:inkMkLst>
        </pc:inkChg>
        <pc:inkChg chg="add del mod">
          <ac:chgData name="Michael Kuniega" userId="999f7fd1-0dc3-4cba-81fd-6a42a8d75a98" providerId="ADAL" clId="{C182A9F4-A01C-4C0A-B4C7-2E9FF609320D}" dt="2022-12-29T05:29:14.637" v="396"/>
          <ac:inkMkLst>
            <pc:docMk/>
            <pc:sldMk cId="2656387086" sldId="266"/>
            <ac:inkMk id="20" creationId="{CF5BF99B-FFA9-3136-70B6-8AED3022DD23}"/>
          </ac:inkMkLst>
        </pc:inkChg>
        <pc:inkChg chg="add del">
          <ac:chgData name="Michael Kuniega" userId="999f7fd1-0dc3-4cba-81fd-6a42a8d75a98" providerId="ADAL" clId="{C182A9F4-A01C-4C0A-B4C7-2E9FF609320D}" dt="2022-12-29T05:29:15.102" v="397"/>
          <ac:inkMkLst>
            <pc:docMk/>
            <pc:sldMk cId="2656387086" sldId="266"/>
            <ac:inkMk id="22" creationId="{70EBCED3-DC68-BC0A-740F-6A715E68C702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23" creationId="{5D3A1639-F9C9-FD0D-9AE2-2866A714EFAC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24" creationId="{35B8EFC2-E7C4-1322-9A0D-7F75B629D2CA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25" creationId="{51CA1BEB-3AF9-1BAF-B9A2-E794756AF5EA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26" creationId="{511608B9-73DD-7374-63DA-5AFE301723B1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27" creationId="{4C657886-46F5-9C8F-5713-58645681E63F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28" creationId="{CB6A9AB4-BEF3-C643-4C96-7BDD4A2EB6D7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30" creationId="{3F8C891F-F643-DC54-D2A1-DC6B112B3794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31" creationId="{D9F56264-E095-9DBB-5360-E1D95DE09F95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32" creationId="{96C36CCC-D491-8C12-B72E-BB955142AD06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33" creationId="{261E0C78-20C7-079D-3AB2-7B76E1E30C83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35" creationId="{24E420C0-1F12-2A4F-FC35-82C5D13C69BA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36" creationId="{72C98ED0-7D16-78EE-047A-29BA21A919E0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37" creationId="{81A39864-B503-7F3A-1FC0-D4C7C19A6796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38" creationId="{9449031C-5C10-9A46-2313-E2223F4BB3A7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39" creationId="{04D130BD-5DDC-5FD5-3B39-B6F9EE2670C7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40" creationId="{94B58903-F831-4218-1070-884FD93AF0A8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41" creationId="{1D1438CE-5A3A-A6A2-569F-DD3130B97A54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44" creationId="{39471CAB-B67C-A871-F0E5-86DAE640C13B}"/>
          </ac:inkMkLst>
        </pc:inkChg>
        <pc:inkChg chg="add del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45" creationId="{A6119327-65EE-86A7-EFB6-646C0C300A2D}"/>
          </ac:inkMkLst>
        </pc:inkChg>
        <pc:inkChg chg="add del mod">
          <ac:chgData name="Michael Kuniega" userId="999f7fd1-0dc3-4cba-81fd-6a42a8d75a98" providerId="ADAL" clId="{C182A9F4-A01C-4C0A-B4C7-2E9FF609320D}" dt="2023-01-31T02:52:24.126" v="881"/>
          <ac:inkMkLst>
            <pc:docMk/>
            <pc:sldMk cId="2656387086" sldId="266"/>
            <ac:inkMk id="46" creationId="{00BD4A33-6B44-B773-0F3E-BD05C7087BD4}"/>
          </ac:inkMkLst>
        </pc:inkChg>
        <pc:inkChg chg="add">
          <ac:chgData name="Michael Kuniega" userId="999f7fd1-0dc3-4cba-81fd-6a42a8d75a98" providerId="ADAL" clId="{C182A9F4-A01C-4C0A-B4C7-2E9FF609320D}" dt="2022-12-29T05:29:42.224" v="422" actId="9405"/>
          <ac:inkMkLst>
            <pc:docMk/>
            <pc:sldMk cId="2656387086" sldId="266"/>
            <ac:inkMk id="48" creationId="{B122B3FB-9CAC-A14C-35F1-A3C253D05344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49" creationId="{F1CEA6A4-E8F3-AC37-CBA5-4EACA27E5510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50" creationId="{B8B53DDB-C5C2-D9C7-25F9-E94BB06FCE06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51" creationId="{35D79660-FB3A-A1C7-0EFB-3AA46D006F66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52" creationId="{B669D51B-BEFD-4710-2AEC-AA477179BE4A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53" creationId="{1C89AF62-2BE0-9EDE-24E4-C7D8329BF6CB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54" creationId="{62CC66E1-4C85-379D-6588-F77E6990CCC3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55" creationId="{F4C73C34-EC8D-579B-E279-569CEBBDA4F1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56" creationId="{350608CC-8916-E696-F7E3-91A029E4163D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57" creationId="{1226A296-C521-4932-58F7-B9E9BEB4C6D0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58" creationId="{DEBA0129-108A-8FEC-B325-1CE93A815B4D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59" creationId="{79516129-4821-8073-F8B1-24FDF6CF0CDD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60" creationId="{00839D2E-AAB1-AD6C-B8AE-BFB8296F5DFA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61" creationId="{4D70FD56-29FB-EAA6-3DAB-F8AF3DF66F42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62" creationId="{893E1B01-55EC-AF24-FCBE-5C1664C47EE5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63" creationId="{C073BBBE-728B-915D-C141-F26C6AE4850A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64" creationId="{B90B683D-304D-D0F2-AC87-E819C32A4E64}"/>
          </ac:inkMkLst>
        </pc:inkChg>
        <pc:inkChg chg="add mod">
          <ac:chgData name="Michael Kuniega" userId="999f7fd1-0dc3-4cba-81fd-6a42a8d75a98" providerId="ADAL" clId="{C182A9F4-A01C-4C0A-B4C7-2E9FF609320D}" dt="2022-12-29T05:29:54.662" v="440"/>
          <ac:inkMkLst>
            <pc:docMk/>
            <pc:sldMk cId="2656387086" sldId="266"/>
            <ac:inkMk id="65" creationId="{77CF1612-9D88-E859-AA66-7014D8EDFFEB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67" creationId="{A036FD51-9BD8-B19F-CC58-E8765AD9F61D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68" creationId="{BDF8C5A9-4B75-B9C1-E833-D3C5E08A6FE5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69" creationId="{ED9D0854-1DD4-1790-6ADC-CA1294BFE6A4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70" creationId="{EEC0A3AF-3A82-F19E-C244-E830D60BE6A7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71" creationId="{8FD6BF68-613C-5B8B-5F80-D8C262B57237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72" creationId="{2327E215-1DCB-E96C-3601-362E1BBF9287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73" creationId="{1890F90C-04FE-F50F-41A7-4D7BF39C93A3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76" creationId="{DC1934DC-296A-62A7-C11B-B465F92B1561}"/>
          </ac:inkMkLst>
        </pc:inkChg>
        <pc:inkChg chg="add del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77" creationId="{9617E92F-9C76-7811-6A4A-7A75664F8588}"/>
          </ac:inkMkLst>
        </pc:inkChg>
        <pc:inkChg chg="add mod">
          <ac:chgData name="Michael Kuniega" userId="999f7fd1-0dc3-4cba-81fd-6a42a8d75a98" providerId="ADAL" clId="{C182A9F4-A01C-4C0A-B4C7-2E9FF609320D}" dt="2022-12-29T05:30:11.390" v="470"/>
          <ac:inkMkLst>
            <pc:docMk/>
            <pc:sldMk cId="2656387086" sldId="266"/>
            <ac:inkMk id="79" creationId="{F0E257F2-AB47-3257-CBC4-2DC013CB244D}"/>
          </ac:inkMkLst>
        </pc:inkChg>
        <pc:inkChg chg="add mod">
          <ac:chgData name="Michael Kuniega" userId="999f7fd1-0dc3-4cba-81fd-6a42a8d75a98" providerId="ADAL" clId="{C182A9F4-A01C-4C0A-B4C7-2E9FF609320D}" dt="2022-12-29T05:30:11.390" v="470"/>
          <ac:inkMkLst>
            <pc:docMk/>
            <pc:sldMk cId="2656387086" sldId="266"/>
            <ac:inkMk id="80" creationId="{6DA6277C-9E47-5D93-66A2-4E96C8FF44B6}"/>
          </ac:inkMkLst>
        </pc:inkChg>
        <pc:inkChg chg="add mod">
          <ac:chgData name="Michael Kuniega" userId="999f7fd1-0dc3-4cba-81fd-6a42a8d75a98" providerId="ADAL" clId="{C182A9F4-A01C-4C0A-B4C7-2E9FF609320D}" dt="2022-12-29T05:30:11.390" v="470"/>
          <ac:inkMkLst>
            <pc:docMk/>
            <pc:sldMk cId="2656387086" sldId="266"/>
            <ac:inkMk id="81" creationId="{BB5B97E3-269A-71AA-F9FC-C739AE62158F}"/>
          </ac:inkMkLst>
        </pc:inkChg>
        <pc:inkChg chg="add mod">
          <ac:chgData name="Michael Kuniega" userId="999f7fd1-0dc3-4cba-81fd-6a42a8d75a98" providerId="ADAL" clId="{C182A9F4-A01C-4C0A-B4C7-2E9FF609320D}" dt="2022-12-29T05:30:11.390" v="470"/>
          <ac:inkMkLst>
            <pc:docMk/>
            <pc:sldMk cId="2656387086" sldId="266"/>
            <ac:inkMk id="82" creationId="{510BCDF3-B5BE-4CD0-931B-365CF2587B9D}"/>
          </ac:inkMkLst>
        </pc:inkChg>
        <pc:inkChg chg="add mod">
          <ac:chgData name="Michael Kuniega" userId="999f7fd1-0dc3-4cba-81fd-6a42a8d75a98" providerId="ADAL" clId="{C182A9F4-A01C-4C0A-B4C7-2E9FF609320D}" dt="2022-12-29T05:30:11.390" v="470"/>
          <ac:inkMkLst>
            <pc:docMk/>
            <pc:sldMk cId="2656387086" sldId="266"/>
            <ac:inkMk id="83" creationId="{DE112258-4D6B-0779-8822-85F03264C94F}"/>
          </ac:inkMkLst>
        </pc:inkChg>
        <pc:inkChg chg="add mod">
          <ac:chgData name="Michael Kuniega" userId="999f7fd1-0dc3-4cba-81fd-6a42a8d75a98" providerId="ADAL" clId="{C182A9F4-A01C-4C0A-B4C7-2E9FF609320D}" dt="2022-12-29T05:30:11.390" v="470"/>
          <ac:inkMkLst>
            <pc:docMk/>
            <pc:sldMk cId="2656387086" sldId="266"/>
            <ac:inkMk id="84" creationId="{F27C4C41-B444-5DB5-44DA-C0EEEECDA846}"/>
          </ac:inkMkLst>
        </pc:inkChg>
        <pc:inkChg chg="add mod">
          <ac:chgData name="Michael Kuniega" userId="999f7fd1-0dc3-4cba-81fd-6a42a8d75a98" providerId="ADAL" clId="{C182A9F4-A01C-4C0A-B4C7-2E9FF609320D}" dt="2022-12-29T05:30:11.390" v="470"/>
          <ac:inkMkLst>
            <pc:docMk/>
            <pc:sldMk cId="2656387086" sldId="266"/>
            <ac:inkMk id="85" creationId="{A7B78160-C32A-616C-1CFF-E5C159426B75}"/>
          </ac:inkMkLst>
        </pc:inkChg>
        <pc:inkChg chg="add mod">
          <ac:chgData name="Michael Kuniega" userId="999f7fd1-0dc3-4cba-81fd-6a42a8d75a98" providerId="ADAL" clId="{C182A9F4-A01C-4C0A-B4C7-2E9FF609320D}" dt="2022-12-29T05:30:11.390" v="470"/>
          <ac:inkMkLst>
            <pc:docMk/>
            <pc:sldMk cId="2656387086" sldId="266"/>
            <ac:inkMk id="86" creationId="{786423D4-8FA7-1E44-8E1E-B9771E4FB9BF}"/>
          </ac:inkMkLst>
        </pc:inkChg>
        <pc:inkChg chg="add mod">
          <ac:chgData name="Michael Kuniega" userId="999f7fd1-0dc3-4cba-81fd-6a42a8d75a98" providerId="ADAL" clId="{C182A9F4-A01C-4C0A-B4C7-2E9FF609320D}" dt="2022-12-29T05:30:11.390" v="470"/>
          <ac:inkMkLst>
            <pc:docMk/>
            <pc:sldMk cId="2656387086" sldId="266"/>
            <ac:inkMk id="87" creationId="{0B881CF7-8556-F35A-4595-2DE280E1ECE0}"/>
          </ac:inkMkLst>
        </pc:inkChg>
        <pc:inkChg chg="add mod">
          <ac:chgData name="Michael Kuniega" userId="999f7fd1-0dc3-4cba-81fd-6a42a8d75a98" providerId="ADAL" clId="{C182A9F4-A01C-4C0A-B4C7-2E9FF609320D}" dt="2022-12-29T05:30:11.390" v="470"/>
          <ac:inkMkLst>
            <pc:docMk/>
            <pc:sldMk cId="2656387086" sldId="266"/>
            <ac:inkMk id="88" creationId="{E09AC703-59F6-2BD0-AAB7-282475D7734F}"/>
          </ac:inkMkLst>
        </pc:inkChg>
        <pc:inkChg chg="add mod">
          <ac:chgData name="Michael Kuniega" userId="999f7fd1-0dc3-4cba-81fd-6a42a8d75a98" providerId="ADAL" clId="{C182A9F4-A01C-4C0A-B4C7-2E9FF609320D}" dt="2022-12-29T05:30:11.390" v="470"/>
          <ac:inkMkLst>
            <pc:docMk/>
            <pc:sldMk cId="2656387086" sldId="266"/>
            <ac:inkMk id="89" creationId="{5E944B46-F97B-3CC7-E7C0-76DCFD4B5569}"/>
          </ac:inkMkLst>
        </pc:inkChg>
        <pc:inkChg chg="add mod">
          <ac:chgData name="Michael Kuniega" userId="999f7fd1-0dc3-4cba-81fd-6a42a8d75a98" providerId="ADAL" clId="{C182A9F4-A01C-4C0A-B4C7-2E9FF609320D}" dt="2022-12-29T05:30:11.390" v="470"/>
          <ac:inkMkLst>
            <pc:docMk/>
            <pc:sldMk cId="2656387086" sldId="266"/>
            <ac:inkMk id="90" creationId="{922B585A-01FB-404D-DCD5-71A192857EBC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91" creationId="{3023FC6B-A946-049F-A9C3-2A38A5719E69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92" creationId="{1A4E150A-4399-65EE-8BA6-89638B06990C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93" creationId="{29E609AD-A6C1-7B1C-3C2E-0178CE1F66E2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94" creationId="{0A401703-B8EA-25EB-9E45-BBF6E2CEFC15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95" creationId="{1BBC0726-F182-F385-3BF6-571AB129DFF1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96" creationId="{CD074FA0-6D25-A4DA-A81E-5A3584CC4B75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99" creationId="{0ED42AB7-6B67-57D0-1A83-C7237CF3D564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100" creationId="{66799918-3A45-61D0-FF76-753202158C4E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101" creationId="{345F00D9-1237-2C65-A549-5E4355246ADE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102" creationId="{FDC827F8-BBD3-E504-F535-D1DB9A863532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103" creationId="{EB061153-90C9-A373-B5F1-CCF9EDEDBDA9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104" creationId="{B1FFF224-1808-1A14-CECB-68E8365C27C3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105" creationId="{F9C27C46-22E1-4452-5C33-F25755E9FAFA}"/>
          </ac:inkMkLst>
        </pc:inkChg>
        <pc:inkChg chg="add mod">
          <ac:chgData name="Michael Kuniega" userId="999f7fd1-0dc3-4cba-81fd-6a42a8d75a98" providerId="ADAL" clId="{C182A9F4-A01C-4C0A-B4C7-2E9FF609320D}" dt="2023-01-31T02:52:25.217" v="883"/>
          <ac:inkMkLst>
            <pc:docMk/>
            <pc:sldMk cId="2656387086" sldId="266"/>
            <ac:inkMk id="106" creationId="{4D3FA0EF-AF9A-7104-C8CB-83E0C49C12E1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108" creationId="{699FBD36-26DD-E8E6-B3F0-22F641F6AC9A}"/>
          </ac:inkMkLst>
        </pc:inkChg>
        <pc:inkChg chg="add mod">
          <ac:chgData name="Michael Kuniega" userId="999f7fd1-0dc3-4cba-81fd-6a42a8d75a98" providerId="ADAL" clId="{C182A9F4-A01C-4C0A-B4C7-2E9FF609320D}" dt="2023-01-31T02:52:24.157" v="882"/>
          <ac:inkMkLst>
            <pc:docMk/>
            <pc:sldMk cId="2656387086" sldId="266"/>
            <ac:inkMk id="109" creationId="{DA88CE94-9DA0-17BC-187F-F000C9DDC9B8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11" creationId="{DB3F4F48-9557-F4F8-214C-77E8A180A745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12" creationId="{59960ECB-DEFC-7565-8952-E4A0C901E227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13" creationId="{2B2336BA-B1ED-AB80-DC83-917911F1A30B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14" creationId="{DB19411A-7854-3B8B-C87C-00EBC106598F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15" creationId="{03D05E8C-721B-6F43-419F-682CB5A07C72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16" creationId="{2A46C239-83E8-2087-304B-A6331274E55F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17" creationId="{EADC5B49-3B41-C436-B805-0EFE44D2FEBD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18" creationId="{8A844522-1406-FCAE-530D-0E7DA4DEF468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19" creationId="{991972E2-124A-34B3-DC74-31A63EDC781C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20" creationId="{A1DD7ADE-3458-097F-44EC-735FEE496B07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21" creationId="{30E0A17B-1A35-C87F-B5ED-88C91F6AC241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22" creationId="{CC88DCCD-CBEB-3B60-1C50-F2D546EFA5C6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24" creationId="{A5F69461-4428-B67D-03A5-C6799579CEB7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25" creationId="{83FE1793-4E35-916A-62B5-B3BFA999D823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26" creationId="{DC821C4A-127D-E916-8A19-44371BA298D5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27" creationId="{8AD87BD3-3890-C9C7-A7B2-64934ADA93ED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28" creationId="{0C7E2694-99B5-5FE1-5F1B-E750D39B2AA0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29" creationId="{F63E30F1-7E0D-B340-74F2-927ADC901AA9}"/>
          </ac:inkMkLst>
        </pc:inkChg>
        <pc:inkChg chg="add mod">
          <ac:chgData name="Michael Kuniega" userId="999f7fd1-0dc3-4cba-81fd-6a42a8d75a98" providerId="ADAL" clId="{C182A9F4-A01C-4C0A-B4C7-2E9FF609320D}" dt="2022-12-29T05:30:37.506" v="503"/>
          <ac:inkMkLst>
            <pc:docMk/>
            <pc:sldMk cId="2656387086" sldId="266"/>
            <ac:inkMk id="130" creationId="{026FEA47-FCF9-E27A-42CA-F49A1C875BEC}"/>
          </ac:inkMkLst>
        </pc:inkChg>
      </pc:sldChg>
      <pc:sldChg chg="addSp delSp modSp mod">
        <pc:chgData name="Michael Kuniega" userId="999f7fd1-0dc3-4cba-81fd-6a42a8d75a98" providerId="ADAL" clId="{C182A9F4-A01C-4C0A-B4C7-2E9FF609320D}" dt="2022-12-29T05:32:47.761" v="576"/>
        <pc:sldMkLst>
          <pc:docMk/>
          <pc:sldMk cId="2508592923" sldId="267"/>
        </pc:sldMkLst>
        <pc:grpChg chg="del mod">
          <ac:chgData name="Michael Kuniega" userId="999f7fd1-0dc3-4cba-81fd-6a42a8d75a98" providerId="ADAL" clId="{C182A9F4-A01C-4C0A-B4C7-2E9FF609320D}" dt="2022-12-29T05:31:26.865" v="524"/>
          <ac:grpSpMkLst>
            <pc:docMk/>
            <pc:sldMk cId="2508592923" sldId="267"/>
            <ac:grpSpMk id="15" creationId="{9885126A-BC9B-62A8-C0CF-0F71DD81A9FD}"/>
          </ac:grpSpMkLst>
        </pc:grpChg>
        <pc:grpChg chg="mod">
          <ac:chgData name="Michael Kuniega" userId="999f7fd1-0dc3-4cba-81fd-6a42a8d75a98" providerId="ADAL" clId="{C182A9F4-A01C-4C0A-B4C7-2E9FF609320D}" dt="2022-12-29T05:31:22.791" v="518"/>
          <ac:grpSpMkLst>
            <pc:docMk/>
            <pc:sldMk cId="2508592923" sldId="267"/>
            <ac:grpSpMk id="23" creationId="{4F91ECDC-B444-AB29-C86F-238C244A14A7}"/>
          </ac:grpSpMkLst>
        </pc:grpChg>
        <pc:grpChg chg="del mod">
          <ac:chgData name="Michael Kuniega" userId="999f7fd1-0dc3-4cba-81fd-6a42a8d75a98" providerId="ADAL" clId="{C182A9F4-A01C-4C0A-B4C7-2E9FF609320D}" dt="2022-12-29T05:32:00.615" v="543"/>
          <ac:grpSpMkLst>
            <pc:docMk/>
            <pc:sldMk cId="2508592923" sldId="267"/>
            <ac:grpSpMk id="29" creationId="{DB0A354B-C17B-39C0-6595-1F7C1EF42869}"/>
          </ac:grpSpMkLst>
        </pc:grpChg>
        <pc:grpChg chg="del mod">
          <ac:chgData name="Michael Kuniega" userId="999f7fd1-0dc3-4cba-81fd-6a42a8d75a98" providerId="ADAL" clId="{C182A9F4-A01C-4C0A-B4C7-2E9FF609320D}" dt="2022-12-29T05:32:00.615" v="543"/>
          <ac:grpSpMkLst>
            <pc:docMk/>
            <pc:sldMk cId="2508592923" sldId="267"/>
            <ac:grpSpMk id="42" creationId="{CC09E59C-45DC-C0C3-EF93-DA4C4F056A95}"/>
          </ac:grpSpMkLst>
        </pc:grpChg>
        <pc:grpChg chg="del mod">
          <ac:chgData name="Michael Kuniega" userId="999f7fd1-0dc3-4cba-81fd-6a42a8d75a98" providerId="ADAL" clId="{C182A9F4-A01C-4C0A-B4C7-2E9FF609320D}" dt="2022-12-29T05:32:00.615" v="543"/>
          <ac:grpSpMkLst>
            <pc:docMk/>
            <pc:sldMk cId="2508592923" sldId="267"/>
            <ac:grpSpMk id="43" creationId="{5AAC2E56-82AB-CFC0-3932-8846438F0F47}"/>
          </ac:grpSpMkLst>
        </pc:grpChg>
        <pc:grpChg chg="del mod">
          <ac:chgData name="Michael Kuniega" userId="999f7fd1-0dc3-4cba-81fd-6a42a8d75a98" providerId="ADAL" clId="{C182A9F4-A01C-4C0A-B4C7-2E9FF609320D}" dt="2022-12-29T05:32:34.643" v="551"/>
          <ac:grpSpMkLst>
            <pc:docMk/>
            <pc:sldMk cId="2508592923" sldId="267"/>
            <ac:grpSpMk id="49" creationId="{98F0C4F0-2901-0204-7AD3-5E0C169DF85F}"/>
          </ac:grpSpMkLst>
        </pc:grpChg>
        <pc:grpChg chg="del mod">
          <ac:chgData name="Michael Kuniega" userId="999f7fd1-0dc3-4cba-81fd-6a42a8d75a98" providerId="ADAL" clId="{C182A9F4-A01C-4C0A-B4C7-2E9FF609320D}" dt="2022-12-29T05:32:41.209" v="564"/>
          <ac:grpSpMkLst>
            <pc:docMk/>
            <pc:sldMk cId="2508592923" sldId="267"/>
            <ac:grpSpMk id="57" creationId="{07A08A30-0CFE-5CBA-E3DF-610180288EA7}"/>
          </ac:grpSpMkLst>
        </pc:grpChg>
        <pc:grpChg chg="del mod">
          <ac:chgData name="Michael Kuniega" userId="999f7fd1-0dc3-4cba-81fd-6a42a8d75a98" providerId="ADAL" clId="{C182A9F4-A01C-4C0A-B4C7-2E9FF609320D}" dt="2022-12-29T05:32:47.761" v="576"/>
          <ac:grpSpMkLst>
            <pc:docMk/>
            <pc:sldMk cId="2508592923" sldId="267"/>
            <ac:grpSpMk id="70" creationId="{3B3CD396-7E16-07B8-569B-AAA5FF5CEBAD}"/>
          </ac:grpSpMkLst>
        </pc:grpChg>
        <pc:grpChg chg="mod">
          <ac:chgData name="Michael Kuniega" userId="999f7fd1-0dc3-4cba-81fd-6a42a8d75a98" providerId="ADAL" clId="{C182A9F4-A01C-4C0A-B4C7-2E9FF609320D}" dt="2022-12-29T05:32:47.761" v="576"/>
          <ac:grpSpMkLst>
            <pc:docMk/>
            <pc:sldMk cId="2508592923" sldId="267"/>
            <ac:grpSpMk id="82" creationId="{6DF805A1-6C04-747F-D56C-778C74C70187}"/>
          </ac:grpSpMkLst>
        </pc:grp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5" creationId="{5D5FA2C6-E198-A0B4-A531-86145DF272C1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6" creationId="{9DA78A9D-A03C-9F1C-2522-AB049B546BCE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7" creationId="{0301AE2C-8ED3-6509-9648-D59119FE55F9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11" creationId="{AE960210-C976-424C-3054-7FFE3AF1BC25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13" creationId="{12D35F13-8415-B00E-4F10-C83EDF5E236A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14" creationId="{986DA5CD-57BA-7667-9C69-DC2EAF14DBAD}"/>
          </ac:inkMkLst>
        </pc:inkChg>
        <pc:inkChg chg="add">
          <ac:chgData name="Michael Kuniega" userId="999f7fd1-0dc3-4cba-81fd-6a42a8d75a98" providerId="ADAL" clId="{C182A9F4-A01C-4C0A-B4C7-2E9FF609320D}" dt="2022-12-29T05:31:01.226" v="511" actId="9405"/>
          <ac:inkMkLst>
            <pc:docMk/>
            <pc:sldMk cId="2508592923" sldId="267"/>
            <ac:inkMk id="16" creationId="{68CE60E1-C7C8-7AB6-CCA7-9BC12FDF3AB4}"/>
          </ac:inkMkLst>
        </pc:inkChg>
        <pc:inkChg chg="add">
          <ac:chgData name="Michael Kuniega" userId="999f7fd1-0dc3-4cba-81fd-6a42a8d75a98" providerId="ADAL" clId="{C182A9F4-A01C-4C0A-B4C7-2E9FF609320D}" dt="2022-12-29T05:31:03.446" v="512" actId="9405"/>
          <ac:inkMkLst>
            <pc:docMk/>
            <pc:sldMk cId="2508592923" sldId="267"/>
            <ac:inkMk id="17" creationId="{7BD72DCD-E432-E807-484E-8B937F32244A}"/>
          </ac:inkMkLst>
        </pc:inkChg>
        <pc:inkChg chg="add">
          <ac:chgData name="Michael Kuniega" userId="999f7fd1-0dc3-4cba-81fd-6a42a8d75a98" providerId="ADAL" clId="{C182A9F4-A01C-4C0A-B4C7-2E9FF609320D}" dt="2022-12-29T05:31:08.386" v="513" actId="9405"/>
          <ac:inkMkLst>
            <pc:docMk/>
            <pc:sldMk cId="2508592923" sldId="267"/>
            <ac:inkMk id="18" creationId="{83BE73ED-21C1-2064-9B12-05FC8A72DBA8}"/>
          </ac:inkMkLst>
        </pc:inkChg>
        <pc:inkChg chg="add">
          <ac:chgData name="Michael Kuniega" userId="999f7fd1-0dc3-4cba-81fd-6a42a8d75a98" providerId="ADAL" clId="{C182A9F4-A01C-4C0A-B4C7-2E9FF609320D}" dt="2022-12-29T05:31:15.819" v="514" actId="9405"/>
          <ac:inkMkLst>
            <pc:docMk/>
            <pc:sldMk cId="2508592923" sldId="267"/>
            <ac:inkMk id="19" creationId="{54840448-6631-EC99-5DCD-FCF2F9DEA337}"/>
          </ac:inkMkLst>
        </pc:inkChg>
        <pc:inkChg chg="add">
          <ac:chgData name="Michael Kuniega" userId="999f7fd1-0dc3-4cba-81fd-6a42a8d75a98" providerId="ADAL" clId="{C182A9F4-A01C-4C0A-B4C7-2E9FF609320D}" dt="2022-12-29T05:31:19.584" v="515" actId="9405"/>
          <ac:inkMkLst>
            <pc:docMk/>
            <pc:sldMk cId="2508592923" sldId="267"/>
            <ac:inkMk id="20" creationId="{C46145AC-7CB5-F5C9-9BF7-1BFCBB012006}"/>
          </ac:inkMkLst>
        </pc:inkChg>
        <pc:inkChg chg="add mod">
          <ac:chgData name="Michael Kuniega" userId="999f7fd1-0dc3-4cba-81fd-6a42a8d75a98" providerId="ADAL" clId="{C182A9F4-A01C-4C0A-B4C7-2E9FF609320D}" dt="2022-12-29T05:31:22.791" v="518"/>
          <ac:inkMkLst>
            <pc:docMk/>
            <pc:sldMk cId="2508592923" sldId="267"/>
            <ac:inkMk id="21" creationId="{73B51423-B2B9-4D11-7F10-CD18630230A7}"/>
          </ac:inkMkLst>
        </pc:inkChg>
        <pc:inkChg chg="add mod">
          <ac:chgData name="Michael Kuniega" userId="999f7fd1-0dc3-4cba-81fd-6a42a8d75a98" providerId="ADAL" clId="{C182A9F4-A01C-4C0A-B4C7-2E9FF609320D}" dt="2022-12-29T05:31:22.791" v="518"/>
          <ac:inkMkLst>
            <pc:docMk/>
            <pc:sldMk cId="2508592923" sldId="267"/>
            <ac:inkMk id="22" creationId="{19A92908-7CA6-097B-F3F8-88DCD48F5908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24" creationId="{6D4BF556-0C9C-7DA8-F44E-BB626C6EFAB5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25" creationId="{BC815C62-8EC9-F123-6008-B0AEF47E1B0E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26" creationId="{5FCFC4BB-9102-5F1A-8798-FBAC3647BF02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27" creationId="{FFDEFFDC-4963-AAE1-8D54-346BD1F177A9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28" creationId="{97477FE0-6FDA-4307-748F-40C1C3097601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30" creationId="{D5421DE4-B9EA-896F-482F-DEB5183BEA00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31" creationId="{5F2AAECF-1EF7-E1A7-6E88-8247B0B41364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32" creationId="{4E395979-8432-998B-F3B0-8B412ECBDDC2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33" creationId="{E6239715-A943-ABD5-A697-F572CA3DEC33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34" creationId="{81BC695F-680F-388C-7DE3-98AE0980C525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35" creationId="{E31640D1-7D23-D079-5444-58442A4F2E9B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36" creationId="{D424E518-E9A7-2010-C574-D2E0A61A942C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37" creationId="{93D96EF8-3CF3-982E-D33F-6C7A7F1980F8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38" creationId="{42AB2432-B14F-34A9-3ACC-9F377B4AE30C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39" creationId="{FE08C860-1F2F-6944-00DC-D7C6A4A36168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40" creationId="{E461292E-DC76-7E86-0C3E-EB81B49D88B5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41" creationId="{A9C18D6C-5533-0DA5-D655-D1036CF9E5CA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44" creationId="{707ACCBC-4D5A-AD82-4D12-FBE381BB5FDB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45" creationId="{14DDA030-399D-E4A2-73E8-35B60CA9F9A7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46" creationId="{1DD3D415-B9F4-BEED-951E-F0033642E2E3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47" creationId="{48DFE3FF-0064-31DF-D51B-CB7C9FB80E8F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48" creationId="{2558FD7F-FF34-AD0F-6148-CBE730036080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50" creationId="{ED8A559A-7CD3-9B38-855A-B0F06D553AD3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51" creationId="{BB92839C-1557-627E-17B3-E6DBB6952BE6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52" creationId="{E3E91B86-1859-F375-532F-940E157D92ED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53" creationId="{567B33CD-5EB0-5BD8-7A78-A2578B61DB04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54" creationId="{F276912E-0393-ADA8-7377-8EE29D27138A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55" creationId="{58BA99E9-0A6B-D02E-8D66-2BD749E5A6AD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56" creationId="{6FF1F553-2596-F5B4-8E00-4370DEDD0037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58" creationId="{B98FFEE9-A0E4-1AB5-21FD-F4D14D03BD22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59" creationId="{2A12D4A1-9296-390D-93AF-5D8EDB64889C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60" creationId="{81B60B8D-7A30-B7C5-16E6-6E7DDA05EC0D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61" creationId="{5405777F-611F-452D-13E6-C5F5BFEE687A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62" creationId="{82386BA4-9036-C1BE-E75D-4C015EAF994A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63" creationId="{43B27BE3-E58F-0556-2764-08A409FF451E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64" creationId="{C08865D4-8B14-7ACE-4739-36C24CF143CF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65" creationId="{A94AEF7D-77E3-25AC-007E-C1C38B8A04F5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66" creationId="{3AC30FD9-1F20-F9ED-953B-F7C153E23797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67" creationId="{ECE6ABD9-CE5D-A38F-6E36-984D2464722E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68" creationId="{7AA3F771-71E8-C36D-1345-6500F7C64977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69" creationId="{10DDC36C-6E19-C862-4656-CE566B409108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71" creationId="{8A766DAC-0772-48FD-4673-392A07A6DBA6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72" creationId="{00269EF4-247B-2497-5194-939CC5F02456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73" creationId="{145D8B8D-1617-762C-CB32-063198B6C01A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74" creationId="{FBB02CEF-9881-6455-D9FE-A65E807EEB4A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75" creationId="{88FB6FA6-3CB8-0D24-34ED-8A0528994387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76" creationId="{8BF96B39-8537-4B4B-EDDE-C4E91A1FB091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77" creationId="{F950AFA5-C218-2ABB-3A18-E3F331FE453A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78" creationId="{8E4E5FE8-3D07-24F0-DDEA-7578360609D1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79" creationId="{8109AB04-6C30-6E64-8F3E-2942B75525D1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80" creationId="{17536C62-5627-DB13-BCC0-82D5F3C851B9}"/>
          </ac:inkMkLst>
        </pc:inkChg>
        <pc:inkChg chg="add mod">
          <ac:chgData name="Michael Kuniega" userId="999f7fd1-0dc3-4cba-81fd-6a42a8d75a98" providerId="ADAL" clId="{C182A9F4-A01C-4C0A-B4C7-2E9FF609320D}" dt="2022-12-29T05:32:47.761" v="576"/>
          <ac:inkMkLst>
            <pc:docMk/>
            <pc:sldMk cId="2508592923" sldId="267"/>
            <ac:inkMk id="81" creationId="{0BC25C25-394D-F92D-6E2E-91BB484B4B3C}"/>
          </ac:inkMkLst>
        </pc:inkChg>
      </pc:sldChg>
      <pc:sldChg chg="addSp delSp modSp mod">
        <pc:chgData name="Michael Kuniega" userId="999f7fd1-0dc3-4cba-81fd-6a42a8d75a98" providerId="ADAL" clId="{C182A9F4-A01C-4C0A-B4C7-2E9FF609320D}" dt="2022-12-29T05:33:58.680" v="607" actId="9405"/>
        <pc:sldMkLst>
          <pc:docMk/>
          <pc:sldMk cId="1632090826" sldId="268"/>
        </pc:sldMkLst>
        <pc:grpChg chg="mod">
          <ac:chgData name="Michael Kuniega" userId="999f7fd1-0dc3-4cba-81fd-6a42a8d75a98" providerId="ADAL" clId="{C182A9F4-A01C-4C0A-B4C7-2E9FF609320D}" dt="2022-12-29T05:33:23.039" v="586"/>
          <ac:grpSpMkLst>
            <pc:docMk/>
            <pc:sldMk cId="1632090826" sldId="268"/>
            <ac:grpSpMk id="15" creationId="{C3B1262B-7C3B-F1C3-05BB-90F3205E13CF}"/>
          </ac:grpSpMkLst>
        </pc:grpChg>
        <pc:grpChg chg="mod">
          <ac:chgData name="Michael Kuniega" userId="999f7fd1-0dc3-4cba-81fd-6a42a8d75a98" providerId="ADAL" clId="{C182A9F4-A01C-4C0A-B4C7-2E9FF609320D}" dt="2022-12-29T05:33:23.039" v="586"/>
          <ac:grpSpMkLst>
            <pc:docMk/>
            <pc:sldMk cId="1632090826" sldId="268"/>
            <ac:grpSpMk id="16" creationId="{1BDE15E6-9370-DF39-ADF9-D7A77A8DA42E}"/>
          </ac:grpSpMkLst>
        </pc:grpChg>
        <pc:grpChg chg="del mod">
          <ac:chgData name="Michael Kuniega" userId="999f7fd1-0dc3-4cba-81fd-6a42a8d75a98" providerId="ADAL" clId="{C182A9F4-A01C-4C0A-B4C7-2E9FF609320D}" dt="2022-12-29T05:33:39.994" v="599"/>
          <ac:grpSpMkLst>
            <pc:docMk/>
            <pc:sldMk cId="1632090826" sldId="268"/>
            <ac:grpSpMk id="24" creationId="{CFB3F41E-66AD-C23D-9C16-85077D479007}"/>
          </ac:grpSpMkLst>
        </pc:grpChg>
        <pc:grpChg chg="mod">
          <ac:chgData name="Michael Kuniega" userId="999f7fd1-0dc3-4cba-81fd-6a42a8d75a98" providerId="ADAL" clId="{C182A9F4-A01C-4C0A-B4C7-2E9FF609320D}" dt="2022-12-29T05:33:39.994" v="599"/>
          <ac:grpSpMkLst>
            <pc:docMk/>
            <pc:sldMk cId="1632090826" sldId="268"/>
            <ac:grpSpMk id="29" creationId="{19675911-FD23-4D6A-0CBA-D38D50947366}"/>
          </ac:grpSpMkLst>
        </pc:grpChg>
        <pc:grpChg chg="mod">
          <ac:chgData name="Michael Kuniega" userId="999f7fd1-0dc3-4cba-81fd-6a42a8d75a98" providerId="ADAL" clId="{C182A9F4-A01C-4C0A-B4C7-2E9FF609320D}" dt="2022-12-29T05:33:39.994" v="599"/>
          <ac:grpSpMkLst>
            <pc:docMk/>
            <pc:sldMk cId="1632090826" sldId="268"/>
            <ac:grpSpMk id="30" creationId="{2D378A9D-80B7-9BA4-6424-074A5ED6ECEA}"/>
          </ac:grpSpMkLst>
        </pc:grpChg>
        <pc:grpChg chg="mod">
          <ac:chgData name="Michael Kuniega" userId="999f7fd1-0dc3-4cba-81fd-6a42a8d75a98" providerId="ADAL" clId="{C182A9F4-A01C-4C0A-B4C7-2E9FF609320D}" dt="2022-12-29T05:33:49.662" v="605"/>
          <ac:grpSpMkLst>
            <pc:docMk/>
            <pc:sldMk cId="1632090826" sldId="268"/>
            <ac:grpSpMk id="36" creationId="{D252165F-20E3-F6BF-8268-3888DF50CDA0}"/>
          </ac:grpSpMkLst>
        </pc:grpChg>
        <pc:inkChg chg="add mod">
          <ac:chgData name="Michael Kuniega" userId="999f7fd1-0dc3-4cba-81fd-6a42a8d75a98" providerId="ADAL" clId="{C182A9F4-A01C-4C0A-B4C7-2E9FF609320D}" dt="2022-12-29T05:33:23.039" v="586"/>
          <ac:inkMkLst>
            <pc:docMk/>
            <pc:sldMk cId="1632090826" sldId="268"/>
            <ac:inkMk id="3" creationId="{39D85DFD-5D40-6100-A077-51C307949A6C}"/>
          </ac:inkMkLst>
        </pc:inkChg>
        <pc:inkChg chg="add mod">
          <ac:chgData name="Michael Kuniega" userId="999f7fd1-0dc3-4cba-81fd-6a42a8d75a98" providerId="ADAL" clId="{C182A9F4-A01C-4C0A-B4C7-2E9FF609320D}" dt="2022-12-29T05:33:23.039" v="586"/>
          <ac:inkMkLst>
            <pc:docMk/>
            <pc:sldMk cId="1632090826" sldId="268"/>
            <ac:inkMk id="7" creationId="{55F0C0CE-3A65-BD08-7B3F-161F8E0263E0}"/>
          </ac:inkMkLst>
        </pc:inkChg>
        <pc:inkChg chg="add mod">
          <ac:chgData name="Michael Kuniega" userId="999f7fd1-0dc3-4cba-81fd-6a42a8d75a98" providerId="ADAL" clId="{C182A9F4-A01C-4C0A-B4C7-2E9FF609320D}" dt="2022-12-29T05:33:23.039" v="586"/>
          <ac:inkMkLst>
            <pc:docMk/>
            <pc:sldMk cId="1632090826" sldId="268"/>
            <ac:inkMk id="8" creationId="{D7A615CA-C2F1-1376-A20F-D72722D129CF}"/>
          </ac:inkMkLst>
        </pc:inkChg>
        <pc:inkChg chg="add mod">
          <ac:chgData name="Michael Kuniega" userId="999f7fd1-0dc3-4cba-81fd-6a42a8d75a98" providerId="ADAL" clId="{C182A9F4-A01C-4C0A-B4C7-2E9FF609320D}" dt="2022-12-29T05:33:23.039" v="586"/>
          <ac:inkMkLst>
            <pc:docMk/>
            <pc:sldMk cId="1632090826" sldId="268"/>
            <ac:inkMk id="9" creationId="{4421C5D0-0ED6-909A-55CE-DA3A304F95A6}"/>
          </ac:inkMkLst>
        </pc:inkChg>
        <pc:inkChg chg="add mod">
          <ac:chgData name="Michael Kuniega" userId="999f7fd1-0dc3-4cba-81fd-6a42a8d75a98" providerId="ADAL" clId="{C182A9F4-A01C-4C0A-B4C7-2E9FF609320D}" dt="2022-12-29T05:33:23.039" v="586"/>
          <ac:inkMkLst>
            <pc:docMk/>
            <pc:sldMk cId="1632090826" sldId="268"/>
            <ac:inkMk id="10" creationId="{FAB035C0-3FD7-C8F3-5D2B-3CACC4ADEF78}"/>
          </ac:inkMkLst>
        </pc:inkChg>
        <pc:inkChg chg="add mod">
          <ac:chgData name="Michael Kuniega" userId="999f7fd1-0dc3-4cba-81fd-6a42a8d75a98" providerId="ADAL" clId="{C182A9F4-A01C-4C0A-B4C7-2E9FF609320D}" dt="2022-12-29T05:33:23.039" v="586"/>
          <ac:inkMkLst>
            <pc:docMk/>
            <pc:sldMk cId="1632090826" sldId="268"/>
            <ac:inkMk id="11" creationId="{5B52961D-A897-CFF2-AD9A-5F88C07E3054}"/>
          </ac:inkMkLst>
        </pc:inkChg>
        <pc:inkChg chg="add mod">
          <ac:chgData name="Michael Kuniega" userId="999f7fd1-0dc3-4cba-81fd-6a42a8d75a98" providerId="ADAL" clId="{C182A9F4-A01C-4C0A-B4C7-2E9FF609320D}" dt="2022-12-29T05:33:23.039" v="586"/>
          <ac:inkMkLst>
            <pc:docMk/>
            <pc:sldMk cId="1632090826" sldId="268"/>
            <ac:inkMk id="12" creationId="{A9F7EE16-DC32-1E44-A467-15867C673722}"/>
          </ac:inkMkLst>
        </pc:inkChg>
        <pc:inkChg chg="add mod">
          <ac:chgData name="Michael Kuniega" userId="999f7fd1-0dc3-4cba-81fd-6a42a8d75a98" providerId="ADAL" clId="{C182A9F4-A01C-4C0A-B4C7-2E9FF609320D}" dt="2022-12-29T05:33:23.039" v="586"/>
          <ac:inkMkLst>
            <pc:docMk/>
            <pc:sldMk cId="1632090826" sldId="268"/>
            <ac:inkMk id="13" creationId="{1D48C0EF-D3D9-F55D-D3DB-4752604F3FA8}"/>
          </ac:inkMkLst>
        </pc:inkChg>
        <pc:inkChg chg="add mod">
          <ac:chgData name="Michael Kuniega" userId="999f7fd1-0dc3-4cba-81fd-6a42a8d75a98" providerId="ADAL" clId="{C182A9F4-A01C-4C0A-B4C7-2E9FF609320D}" dt="2022-12-29T05:33:23.039" v="586"/>
          <ac:inkMkLst>
            <pc:docMk/>
            <pc:sldMk cId="1632090826" sldId="268"/>
            <ac:inkMk id="14" creationId="{2D5286F5-3845-FAE8-14F6-8A61A944745C}"/>
          </ac:inkMkLst>
        </pc:inkChg>
        <pc:inkChg chg="add mod">
          <ac:chgData name="Michael Kuniega" userId="999f7fd1-0dc3-4cba-81fd-6a42a8d75a98" providerId="ADAL" clId="{C182A9F4-A01C-4C0A-B4C7-2E9FF609320D}" dt="2022-12-29T05:33:39.994" v="599"/>
          <ac:inkMkLst>
            <pc:docMk/>
            <pc:sldMk cId="1632090826" sldId="268"/>
            <ac:inkMk id="17" creationId="{DDC2BAE1-DF1F-93EC-682E-117FA68CB1B3}"/>
          </ac:inkMkLst>
        </pc:inkChg>
        <pc:inkChg chg="add mod">
          <ac:chgData name="Michael Kuniega" userId="999f7fd1-0dc3-4cba-81fd-6a42a8d75a98" providerId="ADAL" clId="{C182A9F4-A01C-4C0A-B4C7-2E9FF609320D}" dt="2022-12-29T05:33:39.994" v="599"/>
          <ac:inkMkLst>
            <pc:docMk/>
            <pc:sldMk cId="1632090826" sldId="268"/>
            <ac:inkMk id="18" creationId="{B0D78810-A147-6386-6647-7BD0F87857A4}"/>
          </ac:inkMkLst>
        </pc:inkChg>
        <pc:inkChg chg="add mod">
          <ac:chgData name="Michael Kuniega" userId="999f7fd1-0dc3-4cba-81fd-6a42a8d75a98" providerId="ADAL" clId="{C182A9F4-A01C-4C0A-B4C7-2E9FF609320D}" dt="2022-12-29T05:33:39.994" v="599"/>
          <ac:inkMkLst>
            <pc:docMk/>
            <pc:sldMk cId="1632090826" sldId="268"/>
            <ac:inkMk id="19" creationId="{7CCF7CDC-E46C-5554-3301-86709E263C8C}"/>
          </ac:inkMkLst>
        </pc:inkChg>
        <pc:inkChg chg="add mod">
          <ac:chgData name="Michael Kuniega" userId="999f7fd1-0dc3-4cba-81fd-6a42a8d75a98" providerId="ADAL" clId="{C182A9F4-A01C-4C0A-B4C7-2E9FF609320D}" dt="2022-12-29T05:33:39.994" v="599"/>
          <ac:inkMkLst>
            <pc:docMk/>
            <pc:sldMk cId="1632090826" sldId="268"/>
            <ac:inkMk id="20" creationId="{30228D12-459F-9B70-5FD8-B9F06BBFE80B}"/>
          </ac:inkMkLst>
        </pc:inkChg>
        <pc:inkChg chg="add mod">
          <ac:chgData name="Michael Kuniega" userId="999f7fd1-0dc3-4cba-81fd-6a42a8d75a98" providerId="ADAL" clId="{C182A9F4-A01C-4C0A-B4C7-2E9FF609320D}" dt="2022-12-29T05:33:39.994" v="599"/>
          <ac:inkMkLst>
            <pc:docMk/>
            <pc:sldMk cId="1632090826" sldId="268"/>
            <ac:inkMk id="21" creationId="{454A57A3-D3D1-5B2E-7AB0-9CE4911837E2}"/>
          </ac:inkMkLst>
        </pc:inkChg>
        <pc:inkChg chg="add mod">
          <ac:chgData name="Michael Kuniega" userId="999f7fd1-0dc3-4cba-81fd-6a42a8d75a98" providerId="ADAL" clId="{C182A9F4-A01C-4C0A-B4C7-2E9FF609320D}" dt="2022-12-29T05:33:39.994" v="599"/>
          <ac:inkMkLst>
            <pc:docMk/>
            <pc:sldMk cId="1632090826" sldId="268"/>
            <ac:inkMk id="22" creationId="{A98F1932-773A-B68B-1C1C-306B71B2C318}"/>
          </ac:inkMkLst>
        </pc:inkChg>
        <pc:inkChg chg="add mod">
          <ac:chgData name="Michael Kuniega" userId="999f7fd1-0dc3-4cba-81fd-6a42a8d75a98" providerId="ADAL" clId="{C182A9F4-A01C-4C0A-B4C7-2E9FF609320D}" dt="2022-12-29T05:33:39.994" v="599"/>
          <ac:inkMkLst>
            <pc:docMk/>
            <pc:sldMk cId="1632090826" sldId="268"/>
            <ac:inkMk id="23" creationId="{CD326697-CFB5-B17E-103A-DF3FC4F90FFB}"/>
          </ac:inkMkLst>
        </pc:inkChg>
        <pc:inkChg chg="add mod">
          <ac:chgData name="Michael Kuniega" userId="999f7fd1-0dc3-4cba-81fd-6a42a8d75a98" providerId="ADAL" clId="{C182A9F4-A01C-4C0A-B4C7-2E9FF609320D}" dt="2022-12-29T05:33:39.994" v="599"/>
          <ac:inkMkLst>
            <pc:docMk/>
            <pc:sldMk cId="1632090826" sldId="268"/>
            <ac:inkMk id="25" creationId="{246A0B2B-4A67-8577-CFFE-18B4B79EAFFE}"/>
          </ac:inkMkLst>
        </pc:inkChg>
        <pc:inkChg chg="add mod">
          <ac:chgData name="Michael Kuniega" userId="999f7fd1-0dc3-4cba-81fd-6a42a8d75a98" providerId="ADAL" clId="{C182A9F4-A01C-4C0A-B4C7-2E9FF609320D}" dt="2022-12-29T05:33:39.994" v="599"/>
          <ac:inkMkLst>
            <pc:docMk/>
            <pc:sldMk cId="1632090826" sldId="268"/>
            <ac:inkMk id="26" creationId="{69A935F3-5F3A-921B-31F5-EC5C23AA7737}"/>
          </ac:inkMkLst>
        </pc:inkChg>
        <pc:inkChg chg="add mod">
          <ac:chgData name="Michael Kuniega" userId="999f7fd1-0dc3-4cba-81fd-6a42a8d75a98" providerId="ADAL" clId="{C182A9F4-A01C-4C0A-B4C7-2E9FF609320D}" dt="2022-12-29T05:33:39.994" v="599"/>
          <ac:inkMkLst>
            <pc:docMk/>
            <pc:sldMk cId="1632090826" sldId="268"/>
            <ac:inkMk id="27" creationId="{B945AF9E-ABE3-4768-CE28-2D6D040CF1C5}"/>
          </ac:inkMkLst>
        </pc:inkChg>
        <pc:inkChg chg="add mod">
          <ac:chgData name="Michael Kuniega" userId="999f7fd1-0dc3-4cba-81fd-6a42a8d75a98" providerId="ADAL" clId="{C182A9F4-A01C-4C0A-B4C7-2E9FF609320D}" dt="2022-12-29T05:33:39.994" v="599"/>
          <ac:inkMkLst>
            <pc:docMk/>
            <pc:sldMk cId="1632090826" sldId="268"/>
            <ac:inkMk id="28" creationId="{DDD7FC1E-97EC-9172-88BC-08E648CF096B}"/>
          </ac:inkMkLst>
        </pc:inkChg>
        <pc:inkChg chg="add mod">
          <ac:chgData name="Michael Kuniega" userId="999f7fd1-0dc3-4cba-81fd-6a42a8d75a98" providerId="ADAL" clId="{C182A9F4-A01C-4C0A-B4C7-2E9FF609320D}" dt="2022-12-29T05:33:49.662" v="605"/>
          <ac:inkMkLst>
            <pc:docMk/>
            <pc:sldMk cId="1632090826" sldId="268"/>
            <ac:inkMk id="31" creationId="{705F02F3-5294-B8A0-9FCA-4F166BC5F3ED}"/>
          </ac:inkMkLst>
        </pc:inkChg>
        <pc:inkChg chg="add mod">
          <ac:chgData name="Michael Kuniega" userId="999f7fd1-0dc3-4cba-81fd-6a42a8d75a98" providerId="ADAL" clId="{C182A9F4-A01C-4C0A-B4C7-2E9FF609320D}" dt="2022-12-29T05:33:49.662" v="605"/>
          <ac:inkMkLst>
            <pc:docMk/>
            <pc:sldMk cId="1632090826" sldId="268"/>
            <ac:inkMk id="32" creationId="{F242BA06-2E67-DFED-CBFD-99D50431946E}"/>
          </ac:inkMkLst>
        </pc:inkChg>
        <pc:inkChg chg="add mod">
          <ac:chgData name="Michael Kuniega" userId="999f7fd1-0dc3-4cba-81fd-6a42a8d75a98" providerId="ADAL" clId="{C182A9F4-A01C-4C0A-B4C7-2E9FF609320D}" dt="2022-12-29T05:33:49.662" v="605"/>
          <ac:inkMkLst>
            <pc:docMk/>
            <pc:sldMk cId="1632090826" sldId="268"/>
            <ac:inkMk id="33" creationId="{AE314255-2369-1250-295E-9ED2DF64C9CD}"/>
          </ac:inkMkLst>
        </pc:inkChg>
        <pc:inkChg chg="add mod">
          <ac:chgData name="Michael Kuniega" userId="999f7fd1-0dc3-4cba-81fd-6a42a8d75a98" providerId="ADAL" clId="{C182A9F4-A01C-4C0A-B4C7-2E9FF609320D}" dt="2022-12-29T05:33:49.662" v="605"/>
          <ac:inkMkLst>
            <pc:docMk/>
            <pc:sldMk cId="1632090826" sldId="268"/>
            <ac:inkMk id="34" creationId="{172B476A-DF1F-8026-89D3-24CFB569E10D}"/>
          </ac:inkMkLst>
        </pc:inkChg>
        <pc:inkChg chg="add mod">
          <ac:chgData name="Michael Kuniega" userId="999f7fd1-0dc3-4cba-81fd-6a42a8d75a98" providerId="ADAL" clId="{C182A9F4-A01C-4C0A-B4C7-2E9FF609320D}" dt="2022-12-29T05:33:49.662" v="605"/>
          <ac:inkMkLst>
            <pc:docMk/>
            <pc:sldMk cId="1632090826" sldId="268"/>
            <ac:inkMk id="35" creationId="{74AA3B3E-0048-C696-9136-01847D1BE919}"/>
          </ac:inkMkLst>
        </pc:inkChg>
        <pc:inkChg chg="add">
          <ac:chgData name="Michael Kuniega" userId="999f7fd1-0dc3-4cba-81fd-6a42a8d75a98" providerId="ADAL" clId="{C182A9F4-A01C-4C0A-B4C7-2E9FF609320D}" dt="2022-12-29T05:33:51.936" v="606" actId="9405"/>
          <ac:inkMkLst>
            <pc:docMk/>
            <pc:sldMk cId="1632090826" sldId="268"/>
            <ac:inkMk id="37" creationId="{420ADAE8-3CEB-E9B8-A5F4-D8EF85FED456}"/>
          </ac:inkMkLst>
        </pc:inkChg>
        <pc:inkChg chg="add">
          <ac:chgData name="Michael Kuniega" userId="999f7fd1-0dc3-4cba-81fd-6a42a8d75a98" providerId="ADAL" clId="{C182A9F4-A01C-4C0A-B4C7-2E9FF609320D}" dt="2022-12-29T05:33:58.680" v="607" actId="9405"/>
          <ac:inkMkLst>
            <pc:docMk/>
            <pc:sldMk cId="1632090826" sldId="268"/>
            <ac:inkMk id="38" creationId="{178FABBA-2BEC-C730-B4E2-E9315151F6F1}"/>
          </ac:inkMkLst>
        </pc:inkChg>
      </pc:sldChg>
      <pc:sldChg chg="addSp delSp modSp mod">
        <pc:chgData name="Michael Kuniega" userId="999f7fd1-0dc3-4cba-81fd-6a42a8d75a98" providerId="ADAL" clId="{C182A9F4-A01C-4C0A-B4C7-2E9FF609320D}" dt="2022-12-29T05:35:10.704" v="662"/>
        <pc:sldMkLst>
          <pc:docMk/>
          <pc:sldMk cId="1603838556" sldId="269"/>
        </pc:sldMkLst>
        <pc:grpChg chg="del mod">
          <ac:chgData name="Michael Kuniega" userId="999f7fd1-0dc3-4cba-81fd-6a42a8d75a98" providerId="ADAL" clId="{C182A9F4-A01C-4C0A-B4C7-2E9FF609320D}" dt="2022-12-29T05:35:04.085" v="651"/>
          <ac:grpSpMkLst>
            <pc:docMk/>
            <pc:sldMk cId="1603838556" sldId="269"/>
            <ac:grpSpMk id="15" creationId="{A60D096E-F990-CDC9-1F19-80A5C81A3604}"/>
          </ac:grpSpMkLst>
        </pc:grpChg>
        <pc:grpChg chg="mod">
          <ac:chgData name="Michael Kuniega" userId="999f7fd1-0dc3-4cba-81fd-6a42a8d75a98" providerId="ADAL" clId="{C182A9F4-A01C-4C0A-B4C7-2E9FF609320D}" dt="2022-12-29T05:34:27.915" v="617"/>
          <ac:grpSpMkLst>
            <pc:docMk/>
            <pc:sldMk cId="1603838556" sldId="269"/>
            <ac:grpSpMk id="16" creationId="{72FC6486-48A9-23DA-D6C5-B8D12F8DE21C}"/>
          </ac:grpSpMkLst>
        </pc:grpChg>
        <pc:grpChg chg="del mod">
          <ac:chgData name="Michael Kuniega" userId="999f7fd1-0dc3-4cba-81fd-6a42a8d75a98" providerId="ADAL" clId="{C182A9F4-A01C-4C0A-B4C7-2E9FF609320D}" dt="2022-12-29T05:34:52.880" v="648"/>
          <ac:grpSpMkLst>
            <pc:docMk/>
            <pc:sldMk cId="1603838556" sldId="269"/>
            <ac:grpSpMk id="20" creationId="{352F6743-22F7-14F6-F55D-8CDF2B0F9617}"/>
          </ac:grpSpMkLst>
        </pc:grpChg>
        <pc:grpChg chg="del mod">
          <ac:chgData name="Michael Kuniega" userId="999f7fd1-0dc3-4cba-81fd-6a42a8d75a98" providerId="ADAL" clId="{C182A9F4-A01C-4C0A-B4C7-2E9FF609320D}" dt="2022-12-29T05:35:04.085" v="651"/>
          <ac:grpSpMkLst>
            <pc:docMk/>
            <pc:sldMk cId="1603838556" sldId="269"/>
            <ac:grpSpMk id="46" creationId="{58CA9559-5AA1-728A-4991-25276B739861}"/>
          </ac:grpSpMkLst>
        </pc:grpChg>
        <pc:grpChg chg="del mod">
          <ac:chgData name="Michael Kuniega" userId="999f7fd1-0dc3-4cba-81fd-6a42a8d75a98" providerId="ADAL" clId="{C182A9F4-A01C-4C0A-B4C7-2E9FF609320D}" dt="2022-12-29T05:35:04.085" v="651"/>
          <ac:grpSpMkLst>
            <pc:docMk/>
            <pc:sldMk cId="1603838556" sldId="269"/>
            <ac:grpSpMk id="47" creationId="{008DC653-E322-869E-E230-5220B2F2E02A}"/>
          </ac:grpSpMkLst>
        </pc:grpChg>
        <pc:grpChg chg="del mod">
          <ac:chgData name="Michael Kuniega" userId="999f7fd1-0dc3-4cba-81fd-6a42a8d75a98" providerId="ADAL" clId="{C182A9F4-A01C-4C0A-B4C7-2E9FF609320D}" dt="2022-12-29T05:35:04.085" v="651"/>
          <ac:grpSpMkLst>
            <pc:docMk/>
            <pc:sldMk cId="1603838556" sldId="269"/>
            <ac:grpSpMk id="48" creationId="{6D78C224-D4DA-5353-A5E1-29CE11A9F33B}"/>
          </ac:grpSpMkLst>
        </pc:grpChg>
        <pc:grpChg chg="del mod">
          <ac:chgData name="Michael Kuniega" userId="999f7fd1-0dc3-4cba-81fd-6a42a8d75a98" providerId="ADAL" clId="{C182A9F4-A01C-4C0A-B4C7-2E9FF609320D}" dt="2022-12-29T05:35:04.085" v="651"/>
          <ac:grpSpMkLst>
            <pc:docMk/>
            <pc:sldMk cId="1603838556" sldId="269"/>
            <ac:grpSpMk id="49" creationId="{13B2D953-5424-FF25-F95C-EEC411C554A7}"/>
          </ac:grpSpMkLst>
        </pc:grpChg>
        <pc:grpChg chg="del mod">
          <ac:chgData name="Michael Kuniega" userId="999f7fd1-0dc3-4cba-81fd-6a42a8d75a98" providerId="ADAL" clId="{C182A9F4-A01C-4C0A-B4C7-2E9FF609320D}" dt="2022-12-29T05:35:07.341" v="656"/>
          <ac:grpSpMkLst>
            <pc:docMk/>
            <pc:sldMk cId="1603838556" sldId="269"/>
            <ac:grpSpMk id="52" creationId="{EAC306B2-0A2D-00AB-5597-BB65B3314239}"/>
          </ac:grpSpMkLst>
        </pc:grpChg>
        <pc:grpChg chg="del mod">
          <ac:chgData name="Michael Kuniega" userId="999f7fd1-0dc3-4cba-81fd-6a42a8d75a98" providerId="ADAL" clId="{C182A9F4-A01C-4C0A-B4C7-2E9FF609320D}" dt="2022-12-29T05:35:10.704" v="662"/>
          <ac:grpSpMkLst>
            <pc:docMk/>
            <pc:sldMk cId="1603838556" sldId="269"/>
            <ac:grpSpMk id="57" creationId="{9A135832-974B-953B-063F-E101311E0A0F}"/>
          </ac:grpSpMkLst>
        </pc:grpChg>
        <pc:grpChg chg="mod">
          <ac:chgData name="Michael Kuniega" userId="999f7fd1-0dc3-4cba-81fd-6a42a8d75a98" providerId="ADAL" clId="{C182A9F4-A01C-4C0A-B4C7-2E9FF609320D}" dt="2022-12-29T05:35:10.704" v="662"/>
          <ac:grpSpMkLst>
            <pc:docMk/>
            <pc:sldMk cId="1603838556" sldId="269"/>
            <ac:grpSpMk id="63" creationId="{7140800E-EE27-3ED5-4382-275565FD6E2F}"/>
          </ac:grpSpMkLst>
        </pc:grpChg>
        <pc:inkChg chg="add mod">
          <ac:chgData name="Michael Kuniega" userId="999f7fd1-0dc3-4cba-81fd-6a42a8d75a98" providerId="ADAL" clId="{C182A9F4-A01C-4C0A-B4C7-2E9FF609320D}" dt="2022-12-29T05:34:27.915" v="617"/>
          <ac:inkMkLst>
            <pc:docMk/>
            <pc:sldMk cId="1603838556" sldId="269"/>
            <ac:inkMk id="3" creationId="{097FF9DB-C98A-A298-815C-3C1757F22CB8}"/>
          </ac:inkMkLst>
        </pc:inkChg>
        <pc:inkChg chg="add mod">
          <ac:chgData name="Michael Kuniega" userId="999f7fd1-0dc3-4cba-81fd-6a42a8d75a98" providerId="ADAL" clId="{C182A9F4-A01C-4C0A-B4C7-2E9FF609320D}" dt="2022-12-29T05:34:27.915" v="617"/>
          <ac:inkMkLst>
            <pc:docMk/>
            <pc:sldMk cId="1603838556" sldId="269"/>
            <ac:inkMk id="6" creationId="{3E3E705B-CA04-B343-5AE3-1BC434593395}"/>
          </ac:inkMkLst>
        </pc:inkChg>
        <pc:inkChg chg="add mod">
          <ac:chgData name="Michael Kuniega" userId="999f7fd1-0dc3-4cba-81fd-6a42a8d75a98" providerId="ADAL" clId="{C182A9F4-A01C-4C0A-B4C7-2E9FF609320D}" dt="2022-12-29T05:34:27.915" v="617"/>
          <ac:inkMkLst>
            <pc:docMk/>
            <pc:sldMk cId="1603838556" sldId="269"/>
            <ac:inkMk id="8" creationId="{A9204F9A-FC80-4B44-E8F2-2059732CCC5B}"/>
          </ac:inkMkLst>
        </pc:inkChg>
        <pc:inkChg chg="add mod">
          <ac:chgData name="Michael Kuniega" userId="999f7fd1-0dc3-4cba-81fd-6a42a8d75a98" providerId="ADAL" clId="{C182A9F4-A01C-4C0A-B4C7-2E9FF609320D}" dt="2022-12-29T05:34:27.915" v="617"/>
          <ac:inkMkLst>
            <pc:docMk/>
            <pc:sldMk cId="1603838556" sldId="269"/>
            <ac:inkMk id="9" creationId="{2818966D-BDDA-D4EF-0CD3-E0C654BA17E8}"/>
          </ac:inkMkLst>
        </pc:inkChg>
        <pc:inkChg chg="add mod">
          <ac:chgData name="Michael Kuniega" userId="999f7fd1-0dc3-4cba-81fd-6a42a8d75a98" providerId="ADAL" clId="{C182A9F4-A01C-4C0A-B4C7-2E9FF609320D}" dt="2022-12-29T05:34:27.915" v="617"/>
          <ac:inkMkLst>
            <pc:docMk/>
            <pc:sldMk cId="1603838556" sldId="269"/>
            <ac:inkMk id="10" creationId="{1A6FA1BD-3A85-5EC3-E12A-AA89A69ED70C}"/>
          </ac:inkMkLst>
        </pc:inkChg>
        <pc:inkChg chg="add mod">
          <ac:chgData name="Michael Kuniega" userId="999f7fd1-0dc3-4cba-81fd-6a42a8d75a98" providerId="ADAL" clId="{C182A9F4-A01C-4C0A-B4C7-2E9FF609320D}" dt="2022-12-29T05:34:27.915" v="617"/>
          <ac:inkMkLst>
            <pc:docMk/>
            <pc:sldMk cId="1603838556" sldId="269"/>
            <ac:inkMk id="11" creationId="{46F9F3B4-62ED-C202-36F4-62C5CD0B567A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12" creationId="{C6ED4CE8-44DF-8D2E-AAC0-BCF048D254A7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13" creationId="{9627553F-511F-C664-1F64-A8DFD472FE1F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14" creationId="{7CFE8E31-FEEA-244F-B86D-D96947C5F03B}"/>
          </ac:inkMkLst>
        </pc:inkChg>
        <pc:inkChg chg="add del mod">
          <ac:chgData name="Michael Kuniega" userId="999f7fd1-0dc3-4cba-81fd-6a42a8d75a98" providerId="ADAL" clId="{C182A9F4-A01C-4C0A-B4C7-2E9FF609320D}" dt="2022-12-29T05:34:37.327" v="622"/>
          <ac:inkMkLst>
            <pc:docMk/>
            <pc:sldMk cId="1603838556" sldId="269"/>
            <ac:inkMk id="17" creationId="{2F48F5AA-661D-784C-0358-AD167352C7FF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18" creationId="{47382696-061F-EF06-EA86-25A85DF6D08E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19" creationId="{19A652A3-6138-7BDB-7340-9335A8B28C5A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21" creationId="{3BBC89E8-6E4B-9C9A-72D5-C9E63C85DF06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22" creationId="{889FFCE7-3317-D6E4-DCB0-DE52F8FB82DE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23" creationId="{B8D51CCD-2D48-45B8-9D3E-E7465EC1D3EC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24" creationId="{D50C969A-1D43-AF00-106B-008B93595897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25" creationId="{ED5B1478-EEB3-898E-1BA7-8168D3D1A15A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26" creationId="{6DD38595-6238-A294-BD34-CA845F6E8823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27" creationId="{E629CA51-950A-B5F6-5C73-4B950E53C95C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28" creationId="{8959F7CF-991F-58DD-CBBA-AFFE1C62EB36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29" creationId="{4DD9DF75-E334-A7AC-D735-2B0626D267CA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30" creationId="{58EEECEC-8DAE-DE60-F238-86C1CA07F039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31" creationId="{71CFD9A8-EFD7-7510-F5F0-A8E4B80595DC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32" creationId="{90CDADAD-8D92-7795-2FBD-BE2895B692C5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33" creationId="{1CC27E95-7F79-B328-29F7-EB56B185FC86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34" creationId="{58B092C8-C9D8-8C6D-1117-EB6B9B60B46A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35" creationId="{1F3A41F5-5909-98E5-4471-EBCF66A3FA3A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36" creationId="{E044D9B6-5CE7-B82C-92B3-90AFC5A1EEBF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37" creationId="{3D13CC27-96EC-DF77-21F9-E55D13B5C4E0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38" creationId="{7D291304-06C7-9753-8A93-0F72C082B55B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39" creationId="{67F693C2-0541-9346-A61F-345101BB8B1A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40" creationId="{B1C5F194-164D-AEC4-EB5B-294F7E7C8A3C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41" creationId="{DF6C2A3E-89A5-6DF1-3291-2D1C56C58495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42" creationId="{D3D26ECD-91D1-1CE5-425D-88B7B1445574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43" creationId="{685A2C0F-2D16-0593-2BDF-EA31FA1F6C34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44" creationId="{EA85F89D-6FB6-5A4A-0575-E654AE6A1C09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45" creationId="{DBEE367E-0D41-2BA0-79A0-1F9A25B759FB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50" creationId="{263F19D3-8C62-2D8A-522E-0A44B1C3852D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51" creationId="{FF24179C-4F3C-CF37-A4DD-0098B0A20658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53" creationId="{FDD36E95-683E-2DB1-8B0E-F67925491749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54" creationId="{4F049CF8-ACAA-3CCD-DF1B-A71ECA6DBF81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55" creationId="{DD081871-15B8-6305-C442-72D4F9C9CBF0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56" creationId="{3C6D06A2-F3D8-0F26-6E7C-F6917BDA7F55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58" creationId="{E010F7EE-6184-7F09-8010-DF4A9C4B647D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59" creationId="{05DCCBEE-9FD3-EC20-0117-27615EE37C89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60" creationId="{79107653-7301-D388-5FE4-3460E28A8E39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61" creationId="{64BAF605-82E6-F212-DF64-4EAE46DB90E9}"/>
          </ac:inkMkLst>
        </pc:inkChg>
        <pc:inkChg chg="add mod">
          <ac:chgData name="Michael Kuniega" userId="999f7fd1-0dc3-4cba-81fd-6a42a8d75a98" providerId="ADAL" clId="{C182A9F4-A01C-4C0A-B4C7-2E9FF609320D}" dt="2022-12-29T05:35:10.704" v="662"/>
          <ac:inkMkLst>
            <pc:docMk/>
            <pc:sldMk cId="1603838556" sldId="269"/>
            <ac:inkMk id="62" creationId="{690F29FD-DB0B-B414-7F57-6F67443EE434}"/>
          </ac:inkMkLst>
        </pc:inkChg>
      </pc:sldChg>
      <pc:sldChg chg="addSp delSp modSp mod">
        <pc:chgData name="Michael Kuniega" userId="999f7fd1-0dc3-4cba-81fd-6a42a8d75a98" providerId="ADAL" clId="{C182A9F4-A01C-4C0A-B4C7-2E9FF609320D}" dt="2022-12-29T05:38:59.499" v="737"/>
        <pc:sldMkLst>
          <pc:docMk/>
          <pc:sldMk cId="4168878452" sldId="270"/>
        </pc:sldMkLst>
        <pc:grpChg chg="mod">
          <ac:chgData name="Michael Kuniega" userId="999f7fd1-0dc3-4cba-81fd-6a42a8d75a98" providerId="ADAL" clId="{C182A9F4-A01C-4C0A-B4C7-2E9FF609320D}" dt="2022-12-29T05:36:01.696" v="671"/>
          <ac:grpSpMkLst>
            <pc:docMk/>
            <pc:sldMk cId="4168878452" sldId="270"/>
            <ac:grpSpMk id="12" creationId="{4D275A08-5645-0630-056D-071B7A2979D3}"/>
          </ac:grpSpMkLst>
        </pc:grpChg>
        <pc:grpChg chg="mod">
          <ac:chgData name="Michael Kuniega" userId="999f7fd1-0dc3-4cba-81fd-6a42a8d75a98" providerId="ADAL" clId="{C182A9F4-A01C-4C0A-B4C7-2E9FF609320D}" dt="2022-12-29T05:36:40.098" v="685"/>
          <ac:grpSpMkLst>
            <pc:docMk/>
            <pc:sldMk cId="4168878452" sldId="270"/>
            <ac:grpSpMk id="26" creationId="{5539C536-7C95-19B5-5FE5-09EC0FF85F79}"/>
          </ac:grpSpMkLst>
        </pc:grpChg>
        <pc:grpChg chg="mod">
          <ac:chgData name="Michael Kuniega" userId="999f7fd1-0dc3-4cba-81fd-6a42a8d75a98" providerId="ADAL" clId="{C182A9F4-A01C-4C0A-B4C7-2E9FF609320D}" dt="2022-12-29T05:36:51.824" v="690"/>
          <ac:grpSpMkLst>
            <pc:docMk/>
            <pc:sldMk cId="4168878452" sldId="270"/>
            <ac:grpSpMk id="31" creationId="{15901A34-FE52-2FD6-948F-656798C5BC02}"/>
          </ac:grpSpMkLst>
        </pc:grpChg>
        <pc:grpChg chg="mod">
          <ac:chgData name="Michael Kuniega" userId="999f7fd1-0dc3-4cba-81fd-6a42a8d75a98" providerId="ADAL" clId="{C182A9F4-A01C-4C0A-B4C7-2E9FF609320D}" dt="2022-12-29T05:36:57.321" v="694"/>
          <ac:grpSpMkLst>
            <pc:docMk/>
            <pc:sldMk cId="4168878452" sldId="270"/>
            <ac:grpSpMk id="35" creationId="{6DD45B05-54A0-7A90-F81F-60CC1AFF5A03}"/>
          </ac:grpSpMkLst>
        </pc:grpChg>
        <pc:grpChg chg="del mod">
          <ac:chgData name="Michael Kuniega" userId="999f7fd1-0dc3-4cba-81fd-6a42a8d75a98" providerId="ADAL" clId="{C182A9F4-A01C-4C0A-B4C7-2E9FF609320D}" dt="2022-12-29T05:37:08.901" v="700"/>
          <ac:grpSpMkLst>
            <pc:docMk/>
            <pc:sldMk cId="4168878452" sldId="270"/>
            <ac:grpSpMk id="38" creationId="{ACC8135E-41FE-A94A-E1E9-3A875F1BB75D}"/>
          </ac:grpSpMkLst>
        </pc:grpChg>
        <pc:grpChg chg="mod">
          <ac:chgData name="Michael Kuniega" userId="999f7fd1-0dc3-4cba-81fd-6a42a8d75a98" providerId="ADAL" clId="{C182A9F4-A01C-4C0A-B4C7-2E9FF609320D}" dt="2022-12-29T05:37:08.901" v="700"/>
          <ac:grpSpMkLst>
            <pc:docMk/>
            <pc:sldMk cId="4168878452" sldId="270"/>
            <ac:grpSpMk id="41" creationId="{32D9FD5B-D0EF-97AE-1898-60DE93033B8A}"/>
          </ac:grpSpMkLst>
        </pc:grpChg>
        <pc:grpChg chg="mod">
          <ac:chgData name="Michael Kuniega" userId="999f7fd1-0dc3-4cba-81fd-6a42a8d75a98" providerId="ADAL" clId="{C182A9F4-A01C-4C0A-B4C7-2E9FF609320D}" dt="2022-12-29T05:37:27.281" v="709"/>
          <ac:grpSpMkLst>
            <pc:docMk/>
            <pc:sldMk cId="4168878452" sldId="270"/>
            <ac:grpSpMk id="50" creationId="{4451ADE4-E70A-397D-90B9-18420D57AD07}"/>
          </ac:grpSpMkLst>
        </pc:grpChg>
        <pc:grpChg chg="del mod">
          <ac:chgData name="Michael Kuniega" userId="999f7fd1-0dc3-4cba-81fd-6a42a8d75a98" providerId="ADAL" clId="{C182A9F4-A01C-4C0A-B4C7-2E9FF609320D}" dt="2022-12-29T05:38:24.649" v="722"/>
          <ac:grpSpMkLst>
            <pc:docMk/>
            <pc:sldMk cId="4168878452" sldId="270"/>
            <ac:grpSpMk id="60" creationId="{9C4C5C57-FE70-193F-9664-C662960BCD7A}"/>
          </ac:grpSpMkLst>
        </pc:grpChg>
        <pc:grpChg chg="del mod">
          <ac:chgData name="Michael Kuniega" userId="999f7fd1-0dc3-4cba-81fd-6a42a8d75a98" providerId="ADAL" clId="{C182A9F4-A01C-4C0A-B4C7-2E9FF609320D}" dt="2022-12-29T05:38:28.809" v="725"/>
          <ac:grpSpMkLst>
            <pc:docMk/>
            <pc:sldMk cId="4168878452" sldId="270"/>
            <ac:grpSpMk id="62" creationId="{263175DE-AEC1-0249-2ABE-F2BD5D9C6A81}"/>
          </ac:grpSpMkLst>
        </pc:grpChg>
        <pc:grpChg chg="mod">
          <ac:chgData name="Michael Kuniega" userId="999f7fd1-0dc3-4cba-81fd-6a42a8d75a98" providerId="ADAL" clId="{C182A9F4-A01C-4C0A-B4C7-2E9FF609320D}" dt="2022-12-29T05:38:28.809" v="725"/>
          <ac:grpSpMkLst>
            <pc:docMk/>
            <pc:sldMk cId="4168878452" sldId="270"/>
            <ac:grpSpMk id="65" creationId="{E2193660-614B-A081-2BCD-0CAF2FA8BB4C}"/>
          </ac:grpSpMkLst>
        </pc:grpChg>
        <pc:grpChg chg="mod">
          <ac:chgData name="Michael Kuniega" userId="999f7fd1-0dc3-4cba-81fd-6a42a8d75a98" providerId="ADAL" clId="{C182A9F4-A01C-4C0A-B4C7-2E9FF609320D}" dt="2022-12-29T05:38:51.579" v="731"/>
          <ac:grpSpMkLst>
            <pc:docMk/>
            <pc:sldMk cId="4168878452" sldId="270"/>
            <ac:grpSpMk id="71" creationId="{CB1D22D4-2C69-5A74-F7AA-1F73669DC46E}"/>
          </ac:grpSpMkLst>
        </pc:grpChg>
        <pc:grpChg chg="mod">
          <ac:chgData name="Michael Kuniega" userId="999f7fd1-0dc3-4cba-81fd-6a42a8d75a98" providerId="ADAL" clId="{C182A9F4-A01C-4C0A-B4C7-2E9FF609320D}" dt="2022-12-29T05:38:59.499" v="737"/>
          <ac:grpSpMkLst>
            <pc:docMk/>
            <pc:sldMk cId="4168878452" sldId="270"/>
            <ac:grpSpMk id="77" creationId="{7188CF66-32EF-CD45-80E5-F110BBFD5468}"/>
          </ac:grpSpMkLst>
        </pc:grpChg>
        <pc:inkChg chg="add">
          <ac:chgData name="Michael Kuniega" userId="999f7fd1-0dc3-4cba-81fd-6a42a8d75a98" providerId="ADAL" clId="{C182A9F4-A01C-4C0A-B4C7-2E9FF609320D}" dt="2022-12-29T05:35:28.062" v="663" actId="9405"/>
          <ac:inkMkLst>
            <pc:docMk/>
            <pc:sldMk cId="4168878452" sldId="270"/>
            <ac:inkMk id="4" creationId="{C60BE05B-1E96-1ED1-E23D-AEAB016F72BD}"/>
          </ac:inkMkLst>
        </pc:inkChg>
        <pc:inkChg chg="add">
          <ac:chgData name="Michael Kuniega" userId="999f7fd1-0dc3-4cba-81fd-6a42a8d75a98" providerId="ADAL" clId="{C182A9F4-A01C-4C0A-B4C7-2E9FF609320D}" dt="2022-12-29T05:35:33.599" v="664" actId="9405"/>
          <ac:inkMkLst>
            <pc:docMk/>
            <pc:sldMk cId="4168878452" sldId="270"/>
            <ac:inkMk id="5" creationId="{5DB877F5-446E-0EA9-B2BB-F27FCCD4BFA0}"/>
          </ac:inkMkLst>
        </pc:inkChg>
        <pc:inkChg chg="add">
          <ac:chgData name="Michael Kuniega" userId="999f7fd1-0dc3-4cba-81fd-6a42a8d75a98" providerId="ADAL" clId="{C182A9F4-A01C-4C0A-B4C7-2E9FF609320D}" dt="2022-12-29T05:35:37.536" v="665" actId="9405"/>
          <ac:inkMkLst>
            <pc:docMk/>
            <pc:sldMk cId="4168878452" sldId="270"/>
            <ac:inkMk id="6" creationId="{7F62FA23-19DF-4D99-C457-18F258745A8B}"/>
          </ac:inkMkLst>
        </pc:inkChg>
        <pc:inkChg chg="add">
          <ac:chgData name="Michael Kuniega" userId="999f7fd1-0dc3-4cba-81fd-6a42a8d75a98" providerId="ADAL" clId="{C182A9F4-A01C-4C0A-B4C7-2E9FF609320D}" dt="2022-12-29T05:35:40.121" v="666" actId="9405"/>
          <ac:inkMkLst>
            <pc:docMk/>
            <pc:sldMk cId="4168878452" sldId="270"/>
            <ac:inkMk id="7" creationId="{77BB976B-5111-C6CE-B126-9F3397A26FDA}"/>
          </ac:inkMkLst>
        </pc:inkChg>
        <pc:inkChg chg="add">
          <ac:chgData name="Michael Kuniega" userId="999f7fd1-0dc3-4cba-81fd-6a42a8d75a98" providerId="ADAL" clId="{C182A9F4-A01C-4C0A-B4C7-2E9FF609320D}" dt="2022-12-29T05:35:47.568" v="667" actId="9405"/>
          <ac:inkMkLst>
            <pc:docMk/>
            <pc:sldMk cId="4168878452" sldId="270"/>
            <ac:inkMk id="8" creationId="{5F6592AA-D6C6-AB6C-6A90-CB7B94E104F6}"/>
          </ac:inkMkLst>
        </pc:inkChg>
        <pc:inkChg chg="add">
          <ac:chgData name="Michael Kuniega" userId="999f7fd1-0dc3-4cba-81fd-6a42a8d75a98" providerId="ADAL" clId="{C182A9F4-A01C-4C0A-B4C7-2E9FF609320D}" dt="2022-12-29T05:35:51.174" v="668" actId="9405"/>
          <ac:inkMkLst>
            <pc:docMk/>
            <pc:sldMk cId="4168878452" sldId="270"/>
            <ac:inkMk id="9" creationId="{CB1AC932-CCB5-8983-FAE3-55389F427288}"/>
          </ac:inkMkLst>
        </pc:inkChg>
        <pc:inkChg chg="add mod">
          <ac:chgData name="Michael Kuniega" userId="999f7fd1-0dc3-4cba-81fd-6a42a8d75a98" providerId="ADAL" clId="{C182A9F4-A01C-4C0A-B4C7-2E9FF609320D}" dt="2022-12-29T05:36:01.696" v="671"/>
          <ac:inkMkLst>
            <pc:docMk/>
            <pc:sldMk cId="4168878452" sldId="270"/>
            <ac:inkMk id="10" creationId="{B33093EA-5AA6-0F52-B310-4A5D3FC3C7F3}"/>
          </ac:inkMkLst>
        </pc:inkChg>
        <pc:inkChg chg="add mod">
          <ac:chgData name="Michael Kuniega" userId="999f7fd1-0dc3-4cba-81fd-6a42a8d75a98" providerId="ADAL" clId="{C182A9F4-A01C-4C0A-B4C7-2E9FF609320D}" dt="2022-12-29T05:36:01.696" v="671"/>
          <ac:inkMkLst>
            <pc:docMk/>
            <pc:sldMk cId="4168878452" sldId="270"/>
            <ac:inkMk id="11" creationId="{97B62FE6-2C5E-81A6-AD18-18571C166C9C}"/>
          </ac:inkMkLst>
        </pc:inkChg>
        <pc:inkChg chg="add">
          <ac:chgData name="Michael Kuniega" userId="999f7fd1-0dc3-4cba-81fd-6a42a8d75a98" providerId="ADAL" clId="{C182A9F4-A01C-4C0A-B4C7-2E9FF609320D}" dt="2022-12-29T05:36:09.796" v="672" actId="9405"/>
          <ac:inkMkLst>
            <pc:docMk/>
            <pc:sldMk cId="4168878452" sldId="270"/>
            <ac:inkMk id="13" creationId="{A3B7407A-6EC6-AD4D-AB26-A371A32F7B33}"/>
          </ac:inkMkLst>
        </pc:inkChg>
        <pc:inkChg chg="add">
          <ac:chgData name="Michael Kuniega" userId="999f7fd1-0dc3-4cba-81fd-6a42a8d75a98" providerId="ADAL" clId="{C182A9F4-A01C-4C0A-B4C7-2E9FF609320D}" dt="2022-12-29T05:36:11.654" v="673" actId="9405"/>
          <ac:inkMkLst>
            <pc:docMk/>
            <pc:sldMk cId="4168878452" sldId="270"/>
            <ac:inkMk id="14" creationId="{B28E095E-1BC0-0C8F-EAFB-6B44492B96F3}"/>
          </ac:inkMkLst>
        </pc:inkChg>
        <pc:inkChg chg="add">
          <ac:chgData name="Michael Kuniega" userId="999f7fd1-0dc3-4cba-81fd-6a42a8d75a98" providerId="ADAL" clId="{C182A9F4-A01C-4C0A-B4C7-2E9FF609320D}" dt="2022-12-29T05:36:12.923" v="674" actId="9405"/>
          <ac:inkMkLst>
            <pc:docMk/>
            <pc:sldMk cId="4168878452" sldId="270"/>
            <ac:inkMk id="15" creationId="{88FC5098-DEBD-79B6-4D27-171DED912912}"/>
          </ac:inkMkLst>
        </pc:inkChg>
        <pc:inkChg chg="add">
          <ac:chgData name="Michael Kuniega" userId="999f7fd1-0dc3-4cba-81fd-6a42a8d75a98" providerId="ADAL" clId="{C182A9F4-A01C-4C0A-B4C7-2E9FF609320D}" dt="2022-12-29T05:36:14.227" v="675" actId="9405"/>
          <ac:inkMkLst>
            <pc:docMk/>
            <pc:sldMk cId="4168878452" sldId="270"/>
            <ac:inkMk id="16" creationId="{45E153D3-C333-45CD-6CEF-50BF750413E4}"/>
          </ac:inkMkLst>
        </pc:inkChg>
        <pc:inkChg chg="add">
          <ac:chgData name="Michael Kuniega" userId="999f7fd1-0dc3-4cba-81fd-6a42a8d75a98" providerId="ADAL" clId="{C182A9F4-A01C-4C0A-B4C7-2E9FF609320D}" dt="2022-12-29T05:36:17.179" v="676" actId="9405"/>
          <ac:inkMkLst>
            <pc:docMk/>
            <pc:sldMk cId="4168878452" sldId="270"/>
            <ac:inkMk id="17" creationId="{634986AA-4336-DFFD-3017-85348163B0AF}"/>
          </ac:inkMkLst>
        </pc:inkChg>
        <pc:inkChg chg="add">
          <ac:chgData name="Michael Kuniega" userId="999f7fd1-0dc3-4cba-81fd-6a42a8d75a98" providerId="ADAL" clId="{C182A9F4-A01C-4C0A-B4C7-2E9FF609320D}" dt="2022-12-29T05:36:31.885" v="677" actId="9405"/>
          <ac:inkMkLst>
            <pc:docMk/>
            <pc:sldMk cId="4168878452" sldId="270"/>
            <ac:inkMk id="18" creationId="{48F29EDD-25C0-DC71-E226-8537062F4B27}"/>
          </ac:inkMkLst>
        </pc:inkChg>
        <pc:inkChg chg="add">
          <ac:chgData name="Michael Kuniega" userId="999f7fd1-0dc3-4cba-81fd-6a42a8d75a98" providerId="ADAL" clId="{C182A9F4-A01C-4C0A-B4C7-2E9FF609320D}" dt="2022-12-29T05:36:35.010" v="678" actId="9405"/>
          <ac:inkMkLst>
            <pc:docMk/>
            <pc:sldMk cId="4168878452" sldId="270"/>
            <ac:inkMk id="19" creationId="{817E1C9E-F61A-45E5-1C48-0D0CAE35542F}"/>
          </ac:inkMkLst>
        </pc:inkChg>
        <pc:inkChg chg="add mod">
          <ac:chgData name="Michael Kuniega" userId="999f7fd1-0dc3-4cba-81fd-6a42a8d75a98" providerId="ADAL" clId="{C182A9F4-A01C-4C0A-B4C7-2E9FF609320D}" dt="2022-12-29T05:36:40.098" v="685"/>
          <ac:inkMkLst>
            <pc:docMk/>
            <pc:sldMk cId="4168878452" sldId="270"/>
            <ac:inkMk id="20" creationId="{CEB697A5-CF9A-39F9-51EE-D4B4AFEB9B7F}"/>
          </ac:inkMkLst>
        </pc:inkChg>
        <pc:inkChg chg="add mod">
          <ac:chgData name="Michael Kuniega" userId="999f7fd1-0dc3-4cba-81fd-6a42a8d75a98" providerId="ADAL" clId="{C182A9F4-A01C-4C0A-B4C7-2E9FF609320D}" dt="2022-12-29T05:36:40.098" v="685"/>
          <ac:inkMkLst>
            <pc:docMk/>
            <pc:sldMk cId="4168878452" sldId="270"/>
            <ac:inkMk id="21" creationId="{673C8ED2-5BE8-290A-FC30-2D5304DDD776}"/>
          </ac:inkMkLst>
        </pc:inkChg>
        <pc:inkChg chg="add mod">
          <ac:chgData name="Michael Kuniega" userId="999f7fd1-0dc3-4cba-81fd-6a42a8d75a98" providerId="ADAL" clId="{C182A9F4-A01C-4C0A-B4C7-2E9FF609320D}" dt="2022-12-29T05:36:40.098" v="685"/>
          <ac:inkMkLst>
            <pc:docMk/>
            <pc:sldMk cId="4168878452" sldId="270"/>
            <ac:inkMk id="22" creationId="{FBC78461-5D5F-0FF6-E4B6-CA58E2F41FCA}"/>
          </ac:inkMkLst>
        </pc:inkChg>
        <pc:inkChg chg="add mod">
          <ac:chgData name="Michael Kuniega" userId="999f7fd1-0dc3-4cba-81fd-6a42a8d75a98" providerId="ADAL" clId="{C182A9F4-A01C-4C0A-B4C7-2E9FF609320D}" dt="2022-12-29T05:36:40.098" v="685"/>
          <ac:inkMkLst>
            <pc:docMk/>
            <pc:sldMk cId="4168878452" sldId="270"/>
            <ac:inkMk id="23" creationId="{F82AC24A-30E4-CA90-DDDD-A568B4E5C7DA}"/>
          </ac:inkMkLst>
        </pc:inkChg>
        <pc:inkChg chg="add mod">
          <ac:chgData name="Michael Kuniega" userId="999f7fd1-0dc3-4cba-81fd-6a42a8d75a98" providerId="ADAL" clId="{C182A9F4-A01C-4C0A-B4C7-2E9FF609320D}" dt="2022-12-29T05:36:40.098" v="685"/>
          <ac:inkMkLst>
            <pc:docMk/>
            <pc:sldMk cId="4168878452" sldId="270"/>
            <ac:inkMk id="24" creationId="{9B4B58AC-014C-F4E3-78BF-F603C0A51076}"/>
          </ac:inkMkLst>
        </pc:inkChg>
        <pc:inkChg chg="add mod">
          <ac:chgData name="Michael Kuniega" userId="999f7fd1-0dc3-4cba-81fd-6a42a8d75a98" providerId="ADAL" clId="{C182A9F4-A01C-4C0A-B4C7-2E9FF609320D}" dt="2022-12-29T05:36:40.098" v="685"/>
          <ac:inkMkLst>
            <pc:docMk/>
            <pc:sldMk cId="4168878452" sldId="270"/>
            <ac:inkMk id="25" creationId="{957274DD-9121-3247-003E-52CA9696C4E0}"/>
          </ac:inkMkLst>
        </pc:inkChg>
        <pc:inkChg chg="add mod">
          <ac:chgData name="Michael Kuniega" userId="999f7fd1-0dc3-4cba-81fd-6a42a8d75a98" providerId="ADAL" clId="{C182A9F4-A01C-4C0A-B4C7-2E9FF609320D}" dt="2022-12-29T05:36:51.824" v="690"/>
          <ac:inkMkLst>
            <pc:docMk/>
            <pc:sldMk cId="4168878452" sldId="270"/>
            <ac:inkMk id="27" creationId="{CBE5CB17-4894-F284-00C7-560AEFF1B13A}"/>
          </ac:inkMkLst>
        </pc:inkChg>
        <pc:inkChg chg="add mod">
          <ac:chgData name="Michael Kuniega" userId="999f7fd1-0dc3-4cba-81fd-6a42a8d75a98" providerId="ADAL" clId="{C182A9F4-A01C-4C0A-B4C7-2E9FF609320D}" dt="2022-12-29T05:36:51.824" v="690"/>
          <ac:inkMkLst>
            <pc:docMk/>
            <pc:sldMk cId="4168878452" sldId="270"/>
            <ac:inkMk id="28" creationId="{6E75ACD5-6474-9B53-42F3-FB763B1B55FD}"/>
          </ac:inkMkLst>
        </pc:inkChg>
        <pc:inkChg chg="add mod">
          <ac:chgData name="Michael Kuniega" userId="999f7fd1-0dc3-4cba-81fd-6a42a8d75a98" providerId="ADAL" clId="{C182A9F4-A01C-4C0A-B4C7-2E9FF609320D}" dt="2022-12-29T05:36:51.824" v="690"/>
          <ac:inkMkLst>
            <pc:docMk/>
            <pc:sldMk cId="4168878452" sldId="270"/>
            <ac:inkMk id="29" creationId="{A9A713F7-260C-8CD6-AC18-C1D24E724084}"/>
          </ac:inkMkLst>
        </pc:inkChg>
        <pc:inkChg chg="add mod">
          <ac:chgData name="Michael Kuniega" userId="999f7fd1-0dc3-4cba-81fd-6a42a8d75a98" providerId="ADAL" clId="{C182A9F4-A01C-4C0A-B4C7-2E9FF609320D}" dt="2022-12-29T05:36:51.824" v="690"/>
          <ac:inkMkLst>
            <pc:docMk/>
            <pc:sldMk cId="4168878452" sldId="270"/>
            <ac:inkMk id="30" creationId="{25658661-915A-3982-782E-1C28BEA075D2}"/>
          </ac:inkMkLst>
        </pc:inkChg>
        <pc:inkChg chg="add mod">
          <ac:chgData name="Michael Kuniega" userId="999f7fd1-0dc3-4cba-81fd-6a42a8d75a98" providerId="ADAL" clId="{C182A9F4-A01C-4C0A-B4C7-2E9FF609320D}" dt="2022-12-29T05:36:57.321" v="694"/>
          <ac:inkMkLst>
            <pc:docMk/>
            <pc:sldMk cId="4168878452" sldId="270"/>
            <ac:inkMk id="32" creationId="{D750F94D-F946-46D5-7029-0909E1333ADF}"/>
          </ac:inkMkLst>
        </pc:inkChg>
        <pc:inkChg chg="add mod">
          <ac:chgData name="Michael Kuniega" userId="999f7fd1-0dc3-4cba-81fd-6a42a8d75a98" providerId="ADAL" clId="{C182A9F4-A01C-4C0A-B4C7-2E9FF609320D}" dt="2022-12-29T05:36:57.321" v="694"/>
          <ac:inkMkLst>
            <pc:docMk/>
            <pc:sldMk cId="4168878452" sldId="270"/>
            <ac:inkMk id="33" creationId="{D5E975D0-DD73-AD91-AB2F-4284B4AEA3FE}"/>
          </ac:inkMkLst>
        </pc:inkChg>
        <pc:inkChg chg="add mod">
          <ac:chgData name="Michael Kuniega" userId="999f7fd1-0dc3-4cba-81fd-6a42a8d75a98" providerId="ADAL" clId="{C182A9F4-A01C-4C0A-B4C7-2E9FF609320D}" dt="2022-12-29T05:36:57.321" v="694"/>
          <ac:inkMkLst>
            <pc:docMk/>
            <pc:sldMk cId="4168878452" sldId="270"/>
            <ac:inkMk id="34" creationId="{51DE7457-08ED-AE17-A325-29A08E4B8C9F}"/>
          </ac:inkMkLst>
        </pc:inkChg>
        <pc:inkChg chg="add mod">
          <ac:chgData name="Michael Kuniega" userId="999f7fd1-0dc3-4cba-81fd-6a42a8d75a98" providerId="ADAL" clId="{C182A9F4-A01C-4C0A-B4C7-2E9FF609320D}" dt="2022-12-29T05:37:08.901" v="700"/>
          <ac:inkMkLst>
            <pc:docMk/>
            <pc:sldMk cId="4168878452" sldId="270"/>
            <ac:inkMk id="36" creationId="{9207494F-0907-B22C-2105-25E57BBF8F09}"/>
          </ac:inkMkLst>
        </pc:inkChg>
        <pc:inkChg chg="add mod">
          <ac:chgData name="Michael Kuniega" userId="999f7fd1-0dc3-4cba-81fd-6a42a8d75a98" providerId="ADAL" clId="{C182A9F4-A01C-4C0A-B4C7-2E9FF609320D}" dt="2022-12-29T05:37:08.901" v="700"/>
          <ac:inkMkLst>
            <pc:docMk/>
            <pc:sldMk cId="4168878452" sldId="270"/>
            <ac:inkMk id="37" creationId="{48E6A157-6102-CA9A-3ED8-F4FE4C5EB2FB}"/>
          </ac:inkMkLst>
        </pc:inkChg>
        <pc:inkChg chg="add mod">
          <ac:chgData name="Michael Kuniega" userId="999f7fd1-0dc3-4cba-81fd-6a42a8d75a98" providerId="ADAL" clId="{C182A9F4-A01C-4C0A-B4C7-2E9FF609320D}" dt="2022-12-29T05:37:08.901" v="700"/>
          <ac:inkMkLst>
            <pc:docMk/>
            <pc:sldMk cId="4168878452" sldId="270"/>
            <ac:inkMk id="39" creationId="{5E473B9D-C903-2C88-A6C2-333D80F84A39}"/>
          </ac:inkMkLst>
        </pc:inkChg>
        <pc:inkChg chg="add mod">
          <ac:chgData name="Michael Kuniega" userId="999f7fd1-0dc3-4cba-81fd-6a42a8d75a98" providerId="ADAL" clId="{C182A9F4-A01C-4C0A-B4C7-2E9FF609320D}" dt="2022-12-29T05:37:08.901" v="700"/>
          <ac:inkMkLst>
            <pc:docMk/>
            <pc:sldMk cId="4168878452" sldId="270"/>
            <ac:inkMk id="40" creationId="{9D6C1708-78A2-7DAD-6C15-CE43671E78C8}"/>
          </ac:inkMkLst>
        </pc:inkChg>
        <pc:inkChg chg="add">
          <ac:chgData name="Michael Kuniega" userId="999f7fd1-0dc3-4cba-81fd-6a42a8d75a98" providerId="ADAL" clId="{C182A9F4-A01C-4C0A-B4C7-2E9FF609320D}" dt="2022-12-29T05:37:14.136" v="701" actId="9405"/>
          <ac:inkMkLst>
            <pc:docMk/>
            <pc:sldMk cId="4168878452" sldId="270"/>
            <ac:inkMk id="42" creationId="{F606DA53-0929-5C66-71C4-7D503296AB02}"/>
          </ac:inkMkLst>
        </pc:inkChg>
        <pc:inkChg chg="add mod">
          <ac:chgData name="Michael Kuniega" userId="999f7fd1-0dc3-4cba-81fd-6a42a8d75a98" providerId="ADAL" clId="{C182A9F4-A01C-4C0A-B4C7-2E9FF609320D}" dt="2022-12-29T05:37:27.281" v="709"/>
          <ac:inkMkLst>
            <pc:docMk/>
            <pc:sldMk cId="4168878452" sldId="270"/>
            <ac:inkMk id="43" creationId="{3EBE9BC5-01F6-CEC2-DB00-D6493852C980}"/>
          </ac:inkMkLst>
        </pc:inkChg>
        <pc:inkChg chg="add mod">
          <ac:chgData name="Michael Kuniega" userId="999f7fd1-0dc3-4cba-81fd-6a42a8d75a98" providerId="ADAL" clId="{C182A9F4-A01C-4C0A-B4C7-2E9FF609320D}" dt="2022-12-29T05:37:27.281" v="709"/>
          <ac:inkMkLst>
            <pc:docMk/>
            <pc:sldMk cId="4168878452" sldId="270"/>
            <ac:inkMk id="44" creationId="{9A2FB274-00FA-C3B7-E3E4-2AB0629DF29A}"/>
          </ac:inkMkLst>
        </pc:inkChg>
        <pc:inkChg chg="add mod">
          <ac:chgData name="Michael Kuniega" userId="999f7fd1-0dc3-4cba-81fd-6a42a8d75a98" providerId="ADAL" clId="{C182A9F4-A01C-4C0A-B4C7-2E9FF609320D}" dt="2022-12-29T05:37:27.281" v="709"/>
          <ac:inkMkLst>
            <pc:docMk/>
            <pc:sldMk cId="4168878452" sldId="270"/>
            <ac:inkMk id="45" creationId="{E86E6740-0C08-477C-97ED-EA03A3FF647B}"/>
          </ac:inkMkLst>
        </pc:inkChg>
        <pc:inkChg chg="add mod">
          <ac:chgData name="Michael Kuniega" userId="999f7fd1-0dc3-4cba-81fd-6a42a8d75a98" providerId="ADAL" clId="{C182A9F4-A01C-4C0A-B4C7-2E9FF609320D}" dt="2022-12-29T05:37:27.281" v="709"/>
          <ac:inkMkLst>
            <pc:docMk/>
            <pc:sldMk cId="4168878452" sldId="270"/>
            <ac:inkMk id="46" creationId="{EC39FD70-CD42-9991-B1D2-D185E91400EE}"/>
          </ac:inkMkLst>
        </pc:inkChg>
        <pc:inkChg chg="add mod">
          <ac:chgData name="Michael Kuniega" userId="999f7fd1-0dc3-4cba-81fd-6a42a8d75a98" providerId="ADAL" clId="{C182A9F4-A01C-4C0A-B4C7-2E9FF609320D}" dt="2022-12-29T05:37:27.281" v="709"/>
          <ac:inkMkLst>
            <pc:docMk/>
            <pc:sldMk cId="4168878452" sldId="270"/>
            <ac:inkMk id="47" creationId="{D4EB859A-89FF-BB27-4FEB-DC0CFCCDE8EB}"/>
          </ac:inkMkLst>
        </pc:inkChg>
        <pc:inkChg chg="add mod">
          <ac:chgData name="Michael Kuniega" userId="999f7fd1-0dc3-4cba-81fd-6a42a8d75a98" providerId="ADAL" clId="{C182A9F4-A01C-4C0A-B4C7-2E9FF609320D}" dt="2022-12-29T05:37:27.281" v="709"/>
          <ac:inkMkLst>
            <pc:docMk/>
            <pc:sldMk cId="4168878452" sldId="270"/>
            <ac:inkMk id="48" creationId="{3FCDC35F-AA0F-31C4-3C66-6217ACC90E85}"/>
          </ac:inkMkLst>
        </pc:inkChg>
        <pc:inkChg chg="add mod">
          <ac:chgData name="Michael Kuniega" userId="999f7fd1-0dc3-4cba-81fd-6a42a8d75a98" providerId="ADAL" clId="{C182A9F4-A01C-4C0A-B4C7-2E9FF609320D}" dt="2022-12-29T05:37:27.281" v="709"/>
          <ac:inkMkLst>
            <pc:docMk/>
            <pc:sldMk cId="4168878452" sldId="270"/>
            <ac:inkMk id="49" creationId="{03731DC5-6ADA-E1B7-C45F-43D3AEB084EB}"/>
          </ac:inkMkLst>
        </pc:inkChg>
        <pc:inkChg chg="add">
          <ac:chgData name="Michael Kuniega" userId="999f7fd1-0dc3-4cba-81fd-6a42a8d75a98" providerId="ADAL" clId="{C182A9F4-A01C-4C0A-B4C7-2E9FF609320D}" dt="2022-12-29T05:37:31.490" v="710" actId="9405"/>
          <ac:inkMkLst>
            <pc:docMk/>
            <pc:sldMk cId="4168878452" sldId="270"/>
            <ac:inkMk id="51" creationId="{57372D05-378A-256C-6201-EB07F7344EB1}"/>
          </ac:inkMkLst>
        </pc:inkChg>
        <pc:inkChg chg="add">
          <ac:chgData name="Michael Kuniega" userId="999f7fd1-0dc3-4cba-81fd-6a42a8d75a98" providerId="ADAL" clId="{C182A9F4-A01C-4C0A-B4C7-2E9FF609320D}" dt="2022-12-29T05:37:33.423" v="711" actId="9405"/>
          <ac:inkMkLst>
            <pc:docMk/>
            <pc:sldMk cId="4168878452" sldId="270"/>
            <ac:inkMk id="52" creationId="{1D45FDBF-7176-8133-E25F-303D15023D7B}"/>
          </ac:inkMkLst>
        </pc:inkChg>
        <pc:inkChg chg="add">
          <ac:chgData name="Michael Kuniega" userId="999f7fd1-0dc3-4cba-81fd-6a42a8d75a98" providerId="ADAL" clId="{C182A9F4-A01C-4C0A-B4C7-2E9FF609320D}" dt="2022-12-29T05:37:36.441" v="712" actId="9405"/>
          <ac:inkMkLst>
            <pc:docMk/>
            <pc:sldMk cId="4168878452" sldId="270"/>
            <ac:inkMk id="53" creationId="{6BC330FB-8C60-2039-5147-F894BA2776AA}"/>
          </ac:inkMkLst>
        </pc:inkChg>
        <pc:inkChg chg="add del">
          <ac:chgData name="Michael Kuniega" userId="999f7fd1-0dc3-4cba-81fd-6a42a8d75a98" providerId="ADAL" clId="{C182A9F4-A01C-4C0A-B4C7-2E9FF609320D}" dt="2022-12-29T05:37:57.116" v="714" actId="9405"/>
          <ac:inkMkLst>
            <pc:docMk/>
            <pc:sldMk cId="4168878452" sldId="270"/>
            <ac:inkMk id="54" creationId="{BB61961C-0FA3-A456-1FCC-750958A0ACF1}"/>
          </ac:inkMkLst>
        </pc:inkChg>
        <pc:inkChg chg="add">
          <ac:chgData name="Michael Kuniega" userId="999f7fd1-0dc3-4cba-81fd-6a42a8d75a98" providerId="ADAL" clId="{C182A9F4-A01C-4C0A-B4C7-2E9FF609320D}" dt="2022-12-29T05:38:05.330" v="715" actId="9405"/>
          <ac:inkMkLst>
            <pc:docMk/>
            <pc:sldMk cId="4168878452" sldId="270"/>
            <ac:inkMk id="55" creationId="{C408A560-1EB9-4AAE-4F27-A4CFBDB9BBB4}"/>
          </ac:inkMkLst>
        </pc:inkChg>
        <pc:inkChg chg="add">
          <ac:chgData name="Michael Kuniega" userId="999f7fd1-0dc3-4cba-81fd-6a42a8d75a98" providerId="ADAL" clId="{C182A9F4-A01C-4C0A-B4C7-2E9FF609320D}" dt="2022-12-29T05:38:15.741" v="716" actId="9405"/>
          <ac:inkMkLst>
            <pc:docMk/>
            <pc:sldMk cId="4168878452" sldId="270"/>
            <ac:inkMk id="56" creationId="{634022C7-D73C-F1B7-4408-428C3C24F1B8}"/>
          </ac:inkMkLst>
        </pc:inkChg>
        <pc:inkChg chg="add mod">
          <ac:chgData name="Michael Kuniega" userId="999f7fd1-0dc3-4cba-81fd-6a42a8d75a98" providerId="ADAL" clId="{C182A9F4-A01C-4C0A-B4C7-2E9FF609320D}" dt="2022-12-29T05:38:28.809" v="725"/>
          <ac:inkMkLst>
            <pc:docMk/>
            <pc:sldMk cId="4168878452" sldId="270"/>
            <ac:inkMk id="57" creationId="{1105BB15-8662-1F66-D3EB-2A90A1C352EC}"/>
          </ac:inkMkLst>
        </pc:inkChg>
        <pc:inkChg chg="add mod">
          <ac:chgData name="Michael Kuniega" userId="999f7fd1-0dc3-4cba-81fd-6a42a8d75a98" providerId="ADAL" clId="{C182A9F4-A01C-4C0A-B4C7-2E9FF609320D}" dt="2022-12-29T05:38:28.809" v="725"/>
          <ac:inkMkLst>
            <pc:docMk/>
            <pc:sldMk cId="4168878452" sldId="270"/>
            <ac:inkMk id="58" creationId="{E6139CFE-AF8D-F658-2D1D-245D969884F4}"/>
          </ac:inkMkLst>
        </pc:inkChg>
        <pc:inkChg chg="add mod">
          <ac:chgData name="Michael Kuniega" userId="999f7fd1-0dc3-4cba-81fd-6a42a8d75a98" providerId="ADAL" clId="{C182A9F4-A01C-4C0A-B4C7-2E9FF609320D}" dt="2022-12-29T05:38:28.809" v="725"/>
          <ac:inkMkLst>
            <pc:docMk/>
            <pc:sldMk cId="4168878452" sldId="270"/>
            <ac:inkMk id="59" creationId="{F243ED42-2C42-3672-4EE1-3EB272DEBDAB}"/>
          </ac:inkMkLst>
        </pc:inkChg>
        <pc:inkChg chg="add mod">
          <ac:chgData name="Michael Kuniega" userId="999f7fd1-0dc3-4cba-81fd-6a42a8d75a98" providerId="ADAL" clId="{C182A9F4-A01C-4C0A-B4C7-2E9FF609320D}" dt="2022-12-29T05:38:28.809" v="725"/>
          <ac:inkMkLst>
            <pc:docMk/>
            <pc:sldMk cId="4168878452" sldId="270"/>
            <ac:inkMk id="61" creationId="{00D63E4B-3E40-7E85-ACEB-122D7A07E626}"/>
          </ac:inkMkLst>
        </pc:inkChg>
        <pc:inkChg chg="add mod">
          <ac:chgData name="Michael Kuniega" userId="999f7fd1-0dc3-4cba-81fd-6a42a8d75a98" providerId="ADAL" clId="{C182A9F4-A01C-4C0A-B4C7-2E9FF609320D}" dt="2022-12-29T05:38:28.809" v="725"/>
          <ac:inkMkLst>
            <pc:docMk/>
            <pc:sldMk cId="4168878452" sldId="270"/>
            <ac:inkMk id="63" creationId="{6C47B723-EF56-56F5-81BE-8897D6D18189}"/>
          </ac:inkMkLst>
        </pc:inkChg>
        <pc:inkChg chg="add mod">
          <ac:chgData name="Michael Kuniega" userId="999f7fd1-0dc3-4cba-81fd-6a42a8d75a98" providerId="ADAL" clId="{C182A9F4-A01C-4C0A-B4C7-2E9FF609320D}" dt="2022-12-29T05:38:28.809" v="725"/>
          <ac:inkMkLst>
            <pc:docMk/>
            <pc:sldMk cId="4168878452" sldId="270"/>
            <ac:inkMk id="64" creationId="{44ED9656-36F0-43C1-2143-E9212DDADD5D}"/>
          </ac:inkMkLst>
        </pc:inkChg>
        <pc:inkChg chg="add">
          <ac:chgData name="Michael Kuniega" userId="999f7fd1-0dc3-4cba-81fd-6a42a8d75a98" providerId="ADAL" clId="{C182A9F4-A01C-4C0A-B4C7-2E9FF609320D}" dt="2022-12-29T05:38:45.384" v="726" actId="9405"/>
          <ac:inkMkLst>
            <pc:docMk/>
            <pc:sldMk cId="4168878452" sldId="270"/>
            <ac:inkMk id="66" creationId="{E4D1EEE4-CFE8-0A4D-1F93-2313EFB60AC2}"/>
          </ac:inkMkLst>
        </pc:inkChg>
        <pc:inkChg chg="add mod">
          <ac:chgData name="Michael Kuniega" userId="999f7fd1-0dc3-4cba-81fd-6a42a8d75a98" providerId="ADAL" clId="{C182A9F4-A01C-4C0A-B4C7-2E9FF609320D}" dt="2022-12-29T05:38:51.579" v="731"/>
          <ac:inkMkLst>
            <pc:docMk/>
            <pc:sldMk cId="4168878452" sldId="270"/>
            <ac:inkMk id="67" creationId="{9BC6EBE0-826A-E418-4271-F93EB74D23FA}"/>
          </ac:inkMkLst>
        </pc:inkChg>
        <pc:inkChg chg="add mod">
          <ac:chgData name="Michael Kuniega" userId="999f7fd1-0dc3-4cba-81fd-6a42a8d75a98" providerId="ADAL" clId="{C182A9F4-A01C-4C0A-B4C7-2E9FF609320D}" dt="2022-12-29T05:38:51.579" v="731"/>
          <ac:inkMkLst>
            <pc:docMk/>
            <pc:sldMk cId="4168878452" sldId="270"/>
            <ac:inkMk id="68" creationId="{9A45FCC2-0B12-68E4-4314-F5F94BA630EC}"/>
          </ac:inkMkLst>
        </pc:inkChg>
        <pc:inkChg chg="add mod">
          <ac:chgData name="Michael Kuniega" userId="999f7fd1-0dc3-4cba-81fd-6a42a8d75a98" providerId="ADAL" clId="{C182A9F4-A01C-4C0A-B4C7-2E9FF609320D}" dt="2022-12-29T05:38:51.579" v="731"/>
          <ac:inkMkLst>
            <pc:docMk/>
            <pc:sldMk cId="4168878452" sldId="270"/>
            <ac:inkMk id="69" creationId="{F7B4850A-26A2-5C71-8697-C40951525C48}"/>
          </ac:inkMkLst>
        </pc:inkChg>
        <pc:inkChg chg="add mod">
          <ac:chgData name="Michael Kuniega" userId="999f7fd1-0dc3-4cba-81fd-6a42a8d75a98" providerId="ADAL" clId="{C182A9F4-A01C-4C0A-B4C7-2E9FF609320D}" dt="2022-12-29T05:38:51.579" v="731"/>
          <ac:inkMkLst>
            <pc:docMk/>
            <pc:sldMk cId="4168878452" sldId="270"/>
            <ac:inkMk id="70" creationId="{EBCA08AA-B5E6-4939-7756-198B33CEC3C7}"/>
          </ac:inkMkLst>
        </pc:inkChg>
        <pc:inkChg chg="add mod">
          <ac:chgData name="Michael Kuniega" userId="999f7fd1-0dc3-4cba-81fd-6a42a8d75a98" providerId="ADAL" clId="{C182A9F4-A01C-4C0A-B4C7-2E9FF609320D}" dt="2022-12-29T05:38:59.499" v="737"/>
          <ac:inkMkLst>
            <pc:docMk/>
            <pc:sldMk cId="4168878452" sldId="270"/>
            <ac:inkMk id="72" creationId="{6FA581FA-9364-7F9A-6F6B-41DFE2CD3CD8}"/>
          </ac:inkMkLst>
        </pc:inkChg>
        <pc:inkChg chg="add mod">
          <ac:chgData name="Michael Kuniega" userId="999f7fd1-0dc3-4cba-81fd-6a42a8d75a98" providerId="ADAL" clId="{C182A9F4-A01C-4C0A-B4C7-2E9FF609320D}" dt="2022-12-29T05:38:59.499" v="737"/>
          <ac:inkMkLst>
            <pc:docMk/>
            <pc:sldMk cId="4168878452" sldId="270"/>
            <ac:inkMk id="73" creationId="{21D3F6B5-4E60-38DD-23B6-3E51358CE95D}"/>
          </ac:inkMkLst>
        </pc:inkChg>
        <pc:inkChg chg="add mod">
          <ac:chgData name="Michael Kuniega" userId="999f7fd1-0dc3-4cba-81fd-6a42a8d75a98" providerId="ADAL" clId="{C182A9F4-A01C-4C0A-B4C7-2E9FF609320D}" dt="2022-12-29T05:38:59.499" v="737"/>
          <ac:inkMkLst>
            <pc:docMk/>
            <pc:sldMk cId="4168878452" sldId="270"/>
            <ac:inkMk id="74" creationId="{E7085107-70E8-00DC-E753-C1E017CA39E3}"/>
          </ac:inkMkLst>
        </pc:inkChg>
        <pc:inkChg chg="add mod">
          <ac:chgData name="Michael Kuniega" userId="999f7fd1-0dc3-4cba-81fd-6a42a8d75a98" providerId="ADAL" clId="{C182A9F4-A01C-4C0A-B4C7-2E9FF609320D}" dt="2022-12-29T05:38:59.499" v="737"/>
          <ac:inkMkLst>
            <pc:docMk/>
            <pc:sldMk cId="4168878452" sldId="270"/>
            <ac:inkMk id="75" creationId="{A571AA98-28B0-4254-848E-C62E71EBB152}"/>
          </ac:inkMkLst>
        </pc:inkChg>
        <pc:inkChg chg="add mod">
          <ac:chgData name="Michael Kuniega" userId="999f7fd1-0dc3-4cba-81fd-6a42a8d75a98" providerId="ADAL" clId="{C182A9F4-A01C-4C0A-B4C7-2E9FF609320D}" dt="2022-12-29T05:38:59.499" v="737"/>
          <ac:inkMkLst>
            <pc:docMk/>
            <pc:sldMk cId="4168878452" sldId="270"/>
            <ac:inkMk id="76" creationId="{5BFD7216-0DEA-1E55-D227-E592E155BFBE}"/>
          </ac:inkMkLst>
        </pc:inkChg>
      </pc:sldChg>
      <pc:sldChg chg="addSp delSp modSp mod">
        <pc:chgData name="Michael Kuniega" userId="999f7fd1-0dc3-4cba-81fd-6a42a8d75a98" providerId="ADAL" clId="{C182A9F4-A01C-4C0A-B4C7-2E9FF609320D}" dt="2022-12-29T05:42:12.988" v="843"/>
        <pc:sldMkLst>
          <pc:docMk/>
          <pc:sldMk cId="2371060887" sldId="271"/>
        </pc:sldMkLst>
        <pc:grpChg chg="mod">
          <ac:chgData name="Michael Kuniega" userId="999f7fd1-0dc3-4cba-81fd-6a42a8d75a98" providerId="ADAL" clId="{C182A9F4-A01C-4C0A-B4C7-2E9FF609320D}" dt="2022-12-29T05:40:02.382" v="745"/>
          <ac:grpSpMkLst>
            <pc:docMk/>
            <pc:sldMk cId="2371060887" sldId="271"/>
            <ac:grpSpMk id="11" creationId="{A0D8FF4A-81D7-B4E1-ACF5-E6E2F26A16BE}"/>
          </ac:grpSpMkLst>
        </pc:grpChg>
        <pc:grpChg chg="del mod">
          <ac:chgData name="Michael Kuniega" userId="999f7fd1-0dc3-4cba-81fd-6a42a8d75a98" providerId="ADAL" clId="{C182A9F4-A01C-4C0A-B4C7-2E9FF609320D}" dt="2022-12-29T05:40:49.399" v="757"/>
          <ac:grpSpMkLst>
            <pc:docMk/>
            <pc:sldMk cId="2371060887" sldId="271"/>
            <ac:grpSpMk id="19" creationId="{B57360F1-834C-0D65-69D1-4F5EE9E29ACE}"/>
          </ac:grpSpMkLst>
        </pc:grpChg>
        <pc:grpChg chg="del mod">
          <ac:chgData name="Michael Kuniega" userId="999f7fd1-0dc3-4cba-81fd-6a42a8d75a98" providerId="ADAL" clId="{C182A9F4-A01C-4C0A-B4C7-2E9FF609320D}" dt="2022-12-29T05:41:04.328" v="778"/>
          <ac:grpSpMkLst>
            <pc:docMk/>
            <pc:sldMk cId="2371060887" sldId="271"/>
            <ac:grpSpMk id="39" creationId="{4279D26D-1162-CDDB-5700-A1AA87F28C3C}"/>
          </ac:grpSpMkLst>
        </pc:grpChg>
        <pc:grpChg chg="del mod">
          <ac:chgData name="Michael Kuniega" userId="999f7fd1-0dc3-4cba-81fd-6a42a8d75a98" providerId="ADAL" clId="{C182A9F4-A01C-4C0A-B4C7-2E9FF609320D}" dt="2022-12-29T05:41:06.482" v="780"/>
          <ac:grpSpMkLst>
            <pc:docMk/>
            <pc:sldMk cId="2371060887" sldId="271"/>
            <ac:grpSpMk id="40" creationId="{DAA87D8E-4687-B7A4-1113-3D420C0F45ED}"/>
          </ac:grpSpMkLst>
        </pc:grpChg>
        <pc:grpChg chg="mod">
          <ac:chgData name="Michael Kuniega" userId="999f7fd1-0dc3-4cba-81fd-6a42a8d75a98" providerId="ADAL" clId="{C182A9F4-A01C-4C0A-B4C7-2E9FF609320D}" dt="2022-12-29T05:41:06.482" v="780"/>
          <ac:grpSpMkLst>
            <pc:docMk/>
            <pc:sldMk cId="2371060887" sldId="271"/>
            <ac:grpSpMk id="42" creationId="{83F20B18-BC2E-BEB2-762F-AF9A9886DF38}"/>
          </ac:grpSpMkLst>
        </pc:grpChg>
        <pc:grpChg chg="del mod">
          <ac:chgData name="Michael Kuniega" userId="999f7fd1-0dc3-4cba-81fd-6a42a8d75a98" providerId="ADAL" clId="{C182A9F4-A01C-4C0A-B4C7-2E9FF609320D}" dt="2022-12-29T05:41:50.979" v="811"/>
          <ac:grpSpMkLst>
            <pc:docMk/>
            <pc:sldMk cId="2371060887" sldId="271"/>
            <ac:grpSpMk id="65" creationId="{444DDAFE-EED7-EC5D-6AE4-91B611130AB8}"/>
          </ac:grpSpMkLst>
        </pc:grpChg>
        <pc:grpChg chg="mod">
          <ac:chgData name="Michael Kuniega" userId="999f7fd1-0dc3-4cba-81fd-6a42a8d75a98" providerId="ADAL" clId="{C182A9F4-A01C-4C0A-B4C7-2E9FF609320D}" dt="2022-12-29T05:41:50.979" v="811"/>
          <ac:grpSpMkLst>
            <pc:docMk/>
            <pc:sldMk cId="2371060887" sldId="271"/>
            <ac:grpSpMk id="73" creationId="{38D7240D-B4CA-2748-7D3B-40DF645B1551}"/>
          </ac:grpSpMkLst>
        </pc:grpChg>
        <pc:grpChg chg="mod">
          <ac:chgData name="Michael Kuniega" userId="999f7fd1-0dc3-4cba-81fd-6a42a8d75a98" providerId="ADAL" clId="{C182A9F4-A01C-4C0A-B4C7-2E9FF609320D}" dt="2022-12-29T05:41:50.979" v="811"/>
          <ac:grpSpMkLst>
            <pc:docMk/>
            <pc:sldMk cId="2371060887" sldId="271"/>
            <ac:grpSpMk id="74" creationId="{63DAC75A-40CA-F73D-23FD-7068505F415C}"/>
          </ac:grpSpMkLst>
        </pc:grpChg>
        <pc:grpChg chg="del mod">
          <ac:chgData name="Michael Kuniega" userId="999f7fd1-0dc3-4cba-81fd-6a42a8d75a98" providerId="ADAL" clId="{C182A9F4-A01C-4C0A-B4C7-2E9FF609320D}" dt="2022-12-29T05:42:12.988" v="843"/>
          <ac:grpSpMkLst>
            <pc:docMk/>
            <pc:sldMk cId="2371060887" sldId="271"/>
            <ac:grpSpMk id="88" creationId="{F0FDEC50-E19B-E279-4E70-25F2F1787790}"/>
          </ac:grpSpMkLst>
        </pc:grpChg>
        <pc:grpChg chg="mod">
          <ac:chgData name="Michael Kuniega" userId="999f7fd1-0dc3-4cba-81fd-6a42a8d75a98" providerId="ADAL" clId="{C182A9F4-A01C-4C0A-B4C7-2E9FF609320D}" dt="2022-12-29T05:42:12.988" v="843"/>
          <ac:grpSpMkLst>
            <pc:docMk/>
            <pc:sldMk cId="2371060887" sldId="271"/>
            <ac:grpSpMk id="106" creationId="{95B6D51C-697E-70A0-9DF0-C3B8A849E583}"/>
          </ac:grpSpMkLst>
        </pc:grpChg>
        <pc:inkChg chg="add">
          <ac:chgData name="Michael Kuniega" userId="999f7fd1-0dc3-4cba-81fd-6a42a8d75a98" providerId="ADAL" clId="{C182A9F4-A01C-4C0A-B4C7-2E9FF609320D}" dt="2022-12-29T05:39:49.723" v="738" actId="9405"/>
          <ac:inkMkLst>
            <pc:docMk/>
            <pc:sldMk cId="2371060887" sldId="271"/>
            <ac:inkMk id="2" creationId="{A2F1FBF2-E4EF-1E6A-C3DB-74487A1B39FD}"/>
          </ac:inkMkLst>
        </pc:inkChg>
        <pc:inkChg chg="add">
          <ac:chgData name="Michael Kuniega" userId="999f7fd1-0dc3-4cba-81fd-6a42a8d75a98" providerId="ADAL" clId="{C182A9F4-A01C-4C0A-B4C7-2E9FF609320D}" dt="2022-12-29T05:39:57.444" v="739" actId="9405"/>
          <ac:inkMkLst>
            <pc:docMk/>
            <pc:sldMk cId="2371060887" sldId="271"/>
            <ac:inkMk id="5" creationId="{F5A923D1-E5E8-E834-553E-23FE69D0113E}"/>
          </ac:inkMkLst>
        </pc:inkChg>
        <pc:inkChg chg="add mod">
          <ac:chgData name="Michael Kuniega" userId="999f7fd1-0dc3-4cba-81fd-6a42a8d75a98" providerId="ADAL" clId="{C182A9F4-A01C-4C0A-B4C7-2E9FF609320D}" dt="2022-12-29T05:40:02.382" v="745"/>
          <ac:inkMkLst>
            <pc:docMk/>
            <pc:sldMk cId="2371060887" sldId="271"/>
            <ac:inkMk id="6" creationId="{30F9093B-C365-5C0F-5A17-6CF37BC56814}"/>
          </ac:inkMkLst>
        </pc:inkChg>
        <pc:inkChg chg="add mod">
          <ac:chgData name="Michael Kuniega" userId="999f7fd1-0dc3-4cba-81fd-6a42a8d75a98" providerId="ADAL" clId="{C182A9F4-A01C-4C0A-B4C7-2E9FF609320D}" dt="2022-12-29T05:40:02.382" v="745"/>
          <ac:inkMkLst>
            <pc:docMk/>
            <pc:sldMk cId="2371060887" sldId="271"/>
            <ac:inkMk id="7" creationId="{64474943-B349-CCCA-7DDA-DD216ABE9603}"/>
          </ac:inkMkLst>
        </pc:inkChg>
        <pc:inkChg chg="add mod">
          <ac:chgData name="Michael Kuniega" userId="999f7fd1-0dc3-4cba-81fd-6a42a8d75a98" providerId="ADAL" clId="{C182A9F4-A01C-4C0A-B4C7-2E9FF609320D}" dt="2022-12-29T05:40:02.382" v="745"/>
          <ac:inkMkLst>
            <pc:docMk/>
            <pc:sldMk cId="2371060887" sldId="271"/>
            <ac:inkMk id="8" creationId="{A19911E3-F29B-7F93-C8EC-63EDBA49C26C}"/>
          </ac:inkMkLst>
        </pc:inkChg>
        <pc:inkChg chg="add mod">
          <ac:chgData name="Michael Kuniega" userId="999f7fd1-0dc3-4cba-81fd-6a42a8d75a98" providerId="ADAL" clId="{C182A9F4-A01C-4C0A-B4C7-2E9FF609320D}" dt="2022-12-29T05:40:02.382" v="745"/>
          <ac:inkMkLst>
            <pc:docMk/>
            <pc:sldMk cId="2371060887" sldId="271"/>
            <ac:inkMk id="9" creationId="{6B14D97D-E449-22C3-3607-81DB5C046122}"/>
          </ac:inkMkLst>
        </pc:inkChg>
        <pc:inkChg chg="add mod">
          <ac:chgData name="Michael Kuniega" userId="999f7fd1-0dc3-4cba-81fd-6a42a8d75a98" providerId="ADAL" clId="{C182A9F4-A01C-4C0A-B4C7-2E9FF609320D}" dt="2022-12-29T05:40:02.382" v="745"/>
          <ac:inkMkLst>
            <pc:docMk/>
            <pc:sldMk cId="2371060887" sldId="271"/>
            <ac:inkMk id="10" creationId="{08FD3445-A7CA-9DC2-C7AB-5478309B6B52}"/>
          </ac:inkMkLst>
        </pc:inkChg>
        <pc:inkChg chg="add del">
          <ac:chgData name="Michael Kuniega" userId="999f7fd1-0dc3-4cba-81fd-6a42a8d75a98" providerId="ADAL" clId="{C182A9F4-A01C-4C0A-B4C7-2E9FF609320D}" dt="2022-12-29T05:40:22.088" v="747"/>
          <ac:inkMkLst>
            <pc:docMk/>
            <pc:sldMk cId="2371060887" sldId="271"/>
            <ac:inkMk id="12" creationId="{27E0F27D-BBAB-796C-1E45-9EB1AC51496D}"/>
          </ac:inkMkLst>
        </pc:inkChg>
        <pc:inkChg chg="add">
          <ac:chgData name="Michael Kuniega" userId="999f7fd1-0dc3-4cba-81fd-6a42a8d75a98" providerId="ADAL" clId="{C182A9F4-A01C-4C0A-B4C7-2E9FF609320D}" dt="2022-12-29T05:40:23.788" v="748" actId="9405"/>
          <ac:inkMkLst>
            <pc:docMk/>
            <pc:sldMk cId="2371060887" sldId="271"/>
            <ac:inkMk id="13" creationId="{E04D9F0A-BB8D-F2CF-3AEB-9AC0F4B94E2B}"/>
          </ac:inkMkLst>
        </pc:inkChg>
        <pc:inkChg chg="add">
          <ac:chgData name="Michael Kuniega" userId="999f7fd1-0dc3-4cba-81fd-6a42a8d75a98" providerId="ADAL" clId="{C182A9F4-A01C-4C0A-B4C7-2E9FF609320D}" dt="2022-12-29T05:40:34.258" v="749" actId="9405"/>
          <ac:inkMkLst>
            <pc:docMk/>
            <pc:sldMk cId="2371060887" sldId="271"/>
            <ac:inkMk id="14" creationId="{04D426A6-06EF-5F20-FEC9-541839D8177E}"/>
          </ac:inkMkLst>
        </pc:inkChg>
        <pc:inkChg chg="add del mod">
          <ac:chgData name="Michael Kuniega" userId="999f7fd1-0dc3-4cba-81fd-6a42a8d75a98" providerId="ADAL" clId="{C182A9F4-A01C-4C0A-B4C7-2E9FF609320D}" dt="2022-12-29T05:40:45.671" v="755"/>
          <ac:inkMkLst>
            <pc:docMk/>
            <pc:sldMk cId="2371060887" sldId="271"/>
            <ac:inkMk id="15" creationId="{F8B13DCD-E762-D3C3-9142-BC921B0DE24F}"/>
          </ac:inkMkLst>
        </pc:inkChg>
        <pc:inkChg chg="add del mod">
          <ac:chgData name="Michael Kuniega" userId="999f7fd1-0dc3-4cba-81fd-6a42a8d75a98" providerId="ADAL" clId="{C182A9F4-A01C-4C0A-B4C7-2E9FF609320D}" dt="2022-12-29T05:40:49.399" v="757"/>
          <ac:inkMkLst>
            <pc:docMk/>
            <pc:sldMk cId="2371060887" sldId="271"/>
            <ac:inkMk id="16" creationId="{AA50195F-F0AF-4FD7-C9A6-4988C0620EA2}"/>
          </ac:inkMkLst>
        </pc:inkChg>
        <pc:inkChg chg="add del mod">
          <ac:chgData name="Michael Kuniega" userId="999f7fd1-0dc3-4cba-81fd-6a42a8d75a98" providerId="ADAL" clId="{C182A9F4-A01C-4C0A-B4C7-2E9FF609320D}" dt="2022-12-29T05:40:49.400" v="758"/>
          <ac:inkMkLst>
            <pc:docMk/>
            <pc:sldMk cId="2371060887" sldId="271"/>
            <ac:inkMk id="17" creationId="{BFC07CA0-D8C2-2D21-19D2-05D52143497D}"/>
          </ac:inkMkLst>
        </pc:inkChg>
        <pc:inkChg chg="add del mod">
          <ac:chgData name="Michael Kuniega" userId="999f7fd1-0dc3-4cba-81fd-6a42a8d75a98" providerId="ADAL" clId="{C182A9F4-A01C-4C0A-B4C7-2E9FF609320D}" dt="2022-12-29T05:40:48.255" v="756"/>
          <ac:inkMkLst>
            <pc:docMk/>
            <pc:sldMk cId="2371060887" sldId="271"/>
            <ac:inkMk id="18" creationId="{2D715157-AA94-2036-4BE4-D6A1FBCEEF4C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20" creationId="{8DACACB3-5679-7136-F2B5-9F8F82C5B0B7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21" creationId="{B482985F-4A90-2404-A249-4B81E81BD09C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22" creationId="{D14D969A-6D3B-1A56-2430-E9163AC99E39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23" creationId="{53BEA293-FA1F-9337-5A8B-29F9AA563955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24" creationId="{F9D4A72A-483F-3A54-5714-4FA48832511F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25" creationId="{FDBAA96E-FA61-208F-DF91-165E45D27A9E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26" creationId="{BE0C0C7B-AB28-25E1-97FB-81004A7C5FAE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27" creationId="{AEA653F6-0BBF-6C4F-985A-F41B5824EEC0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28" creationId="{253F2993-246D-C638-FC8D-5AC3AFFF57B3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29" creationId="{EB5EE22E-0F89-C772-980A-81A1D358496F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30" creationId="{78E1750C-EFC1-A69F-C249-EB464313F440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31" creationId="{78871E3E-EF4D-D49B-E793-D878716A81E6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32" creationId="{6B70A212-E44C-6DEC-7075-57F074140FFB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33" creationId="{C69CA085-E2E0-69FD-B783-19A2C8C02FA6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34" creationId="{1D7E01CA-72DA-5A6E-D962-5B9F0EE3B9BE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35" creationId="{ACFD722A-F49A-C60C-496C-3BACC9ED9E1E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36" creationId="{A87AEFEB-5651-424E-C1A5-2515D8DDC1AE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37" creationId="{FDBD9282-8D01-19DB-AB6E-1A7464F378E0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38" creationId="{1389B9DB-87A9-9AED-4BC4-88D446F2FE18}"/>
          </ac:inkMkLst>
        </pc:inkChg>
        <pc:inkChg chg="add mod">
          <ac:chgData name="Michael Kuniega" userId="999f7fd1-0dc3-4cba-81fd-6a42a8d75a98" providerId="ADAL" clId="{C182A9F4-A01C-4C0A-B4C7-2E9FF609320D}" dt="2022-12-29T05:41:06.482" v="780"/>
          <ac:inkMkLst>
            <pc:docMk/>
            <pc:sldMk cId="2371060887" sldId="271"/>
            <ac:inkMk id="41" creationId="{D3849D00-961E-09DE-13E4-80A6026400B3}"/>
          </ac:inkMkLst>
        </pc:inkChg>
        <pc:inkChg chg="add">
          <ac:chgData name="Michael Kuniega" userId="999f7fd1-0dc3-4cba-81fd-6a42a8d75a98" providerId="ADAL" clId="{C182A9F4-A01C-4C0A-B4C7-2E9FF609320D}" dt="2022-12-29T05:41:12.199" v="781" actId="9405"/>
          <ac:inkMkLst>
            <pc:docMk/>
            <pc:sldMk cId="2371060887" sldId="271"/>
            <ac:inkMk id="43" creationId="{383734ED-E1E3-E60B-0226-386446215672}"/>
          </ac:inkMkLst>
        </pc:inkChg>
        <pc:inkChg chg="add">
          <ac:chgData name="Michael Kuniega" userId="999f7fd1-0dc3-4cba-81fd-6a42a8d75a98" providerId="ADAL" clId="{C182A9F4-A01C-4C0A-B4C7-2E9FF609320D}" dt="2022-12-29T05:41:25.021" v="782" actId="9405"/>
          <ac:inkMkLst>
            <pc:docMk/>
            <pc:sldMk cId="2371060887" sldId="271"/>
            <ac:inkMk id="44" creationId="{25182BE7-10F8-3EE1-338E-1BB46E5E2AC1}"/>
          </ac:inkMkLst>
        </pc:inkChg>
        <pc:inkChg chg="add">
          <ac:chgData name="Michael Kuniega" userId="999f7fd1-0dc3-4cba-81fd-6a42a8d75a98" providerId="ADAL" clId="{C182A9F4-A01C-4C0A-B4C7-2E9FF609320D}" dt="2022-12-29T05:41:31.133" v="783" actId="9405"/>
          <ac:inkMkLst>
            <pc:docMk/>
            <pc:sldMk cId="2371060887" sldId="271"/>
            <ac:inkMk id="45" creationId="{F64EFE09-B4E0-B148-4B14-00808A9CDB87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46" creationId="{A22F2C2A-E27E-1491-A008-CF3E45682CFF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47" creationId="{3752A4AA-CC67-933A-8DF2-E95205CBBB4F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48" creationId="{8CFEE2E4-1DB2-453F-A110-570E9FBDBF23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49" creationId="{F55E1909-5EE5-1E70-1F73-8C1A7ACB282E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50" creationId="{77249577-7536-96C8-D470-1C5242AD7D49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51" creationId="{5C0A8113-DEF9-D211-EBC3-7CC1E89B71EF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52" creationId="{9DA865BC-3BDC-A7C5-CB30-4B17E7060723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53" creationId="{7A1A2DC8-62ED-FB11-CE76-38AB81E91501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54" creationId="{DCE22334-E058-8383-6C49-9D80BFD92317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55" creationId="{2B904079-97F8-1601-2943-7E044AAAC47D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56" creationId="{D8A04B49-8B4C-8714-8072-41F2A2710945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57" creationId="{6710A262-2442-5D10-D818-A23802FA5CD8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58" creationId="{F38D636A-739F-FFB7-83FA-19ED5EA2FFBE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59" creationId="{D11558AD-916C-2C33-25DB-2CBBE3E7BE0D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60" creationId="{7D570C66-EE6F-F2E2-21E5-2C5CDDDA6B3F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61" creationId="{C11CCEBB-0EA7-8393-973F-9B436D195B18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62" creationId="{8624859E-2949-0434-356B-82F7FB9CC4F1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63" creationId="{1DF42D2A-9340-3B6C-834D-898C0A42C5AD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64" creationId="{0DB5DFF3-DC7E-A17F-02B2-C1313E616F7E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66" creationId="{41842C2E-C9DE-0871-1FAE-5A2B2B61F436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67" creationId="{06105205-2A0B-0A70-C904-79AE51EF998D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68" creationId="{A4D3F691-D9D7-C55A-B39A-00D17E5675F5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69" creationId="{B8672294-2272-024E-0D4C-3F881FC5BE8A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70" creationId="{E1B53381-8EE7-3082-0664-D01BD25667FA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71" creationId="{5DB0E0BA-C8AE-C3CA-C823-EFFCEA020623}"/>
          </ac:inkMkLst>
        </pc:inkChg>
        <pc:inkChg chg="add mod">
          <ac:chgData name="Michael Kuniega" userId="999f7fd1-0dc3-4cba-81fd-6a42a8d75a98" providerId="ADAL" clId="{C182A9F4-A01C-4C0A-B4C7-2E9FF609320D}" dt="2022-12-29T05:41:50.979" v="811"/>
          <ac:inkMkLst>
            <pc:docMk/>
            <pc:sldMk cId="2371060887" sldId="271"/>
            <ac:inkMk id="72" creationId="{A6F65798-52E4-1EDD-07F0-6340C5071E6A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75" creationId="{E47B7504-C12A-4000-74D0-867C18114C6D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76" creationId="{4E08D580-0648-871E-C973-473E009BE1BB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77" creationId="{651C50AC-DE6F-7F0E-9D54-4D4C0CB1A5D0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78" creationId="{2C7E2307-080A-F79E-4AE1-E554C955A49B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79" creationId="{1D3545B9-539A-EE4A-3448-249A3ABD506F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80" creationId="{31869244-9F83-1E32-0B78-59C27E0DA6D3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81" creationId="{B8C1EDA2-8BF3-F9A7-BB21-9B5AB1886C3E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82" creationId="{FAE4D760-68B3-3D46-A0E6-CBF4705FBCA7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83" creationId="{022F52C9-8D45-BCF1-89B7-C337D3596CF8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84" creationId="{CB522F22-BDDF-89E5-4A7C-A671C831A59C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85" creationId="{E6FCCD36-C932-6A54-1586-3F56CF629EB5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86" creationId="{D01C4BEF-7C4C-3398-5F24-FA24AD859CFF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87" creationId="{86524889-A1F9-5AA0-7ED3-B2EECA291696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89" creationId="{2259548D-3658-D2E1-0F70-04F652405D23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90" creationId="{C9B047A5-16D8-E1C8-A09A-51B6906AB4DF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91" creationId="{E6FFDE39-EF74-C084-8384-AB338D25DE62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92" creationId="{72373E51-4BC3-769E-18F0-4C4526B21F9B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93" creationId="{E8926A61-AC24-C235-02F7-F523C0C368E0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94" creationId="{2A23C30F-1EE0-D2EF-59BE-EBB0AFAE81A5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95" creationId="{174A4447-1E04-9AEC-1AC3-9B0A49ED6520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96" creationId="{B4F2B766-F4C8-CD9B-C575-D88BD60B7068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97" creationId="{9F95951A-C274-7558-AAE4-54CF80620CE8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98" creationId="{2A700BCD-5C93-AEB7-6FEA-95A9D69A71C7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99" creationId="{40FC65C5-3CE5-B384-67A9-179216AB98A6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100" creationId="{94316CEF-837F-CA40-6B97-380BB0AB144B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101" creationId="{48F2296E-A33E-632D-DBC3-2D0F702F359F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102" creationId="{A501F39D-98FB-8BB0-42D8-E012582507AF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103" creationId="{A248620F-E7C6-726B-133E-3425EF751362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104" creationId="{30190EF2-FBCE-6AD0-D511-175A999576B3}"/>
          </ac:inkMkLst>
        </pc:inkChg>
        <pc:inkChg chg="add mod">
          <ac:chgData name="Michael Kuniega" userId="999f7fd1-0dc3-4cba-81fd-6a42a8d75a98" providerId="ADAL" clId="{C182A9F4-A01C-4C0A-B4C7-2E9FF609320D}" dt="2022-12-29T05:42:12.988" v="843"/>
          <ac:inkMkLst>
            <pc:docMk/>
            <pc:sldMk cId="2371060887" sldId="271"/>
            <ac:inkMk id="105" creationId="{969586BA-9AE0-1C12-FCE0-62D4BFD0716B}"/>
          </ac:inkMkLst>
        </pc:inkChg>
      </pc:sldChg>
      <pc:sldChg chg="addSp delSp modSp mod">
        <pc:chgData name="Michael Kuniega" userId="999f7fd1-0dc3-4cba-81fd-6a42a8d75a98" providerId="ADAL" clId="{C182A9F4-A01C-4C0A-B4C7-2E9FF609320D}" dt="2022-12-29T05:43:01.387" v="880" actId="9405"/>
        <pc:sldMkLst>
          <pc:docMk/>
          <pc:sldMk cId="3174651339" sldId="272"/>
        </pc:sldMkLst>
        <pc:grpChg chg="del mod">
          <ac:chgData name="Michael Kuniega" userId="999f7fd1-0dc3-4cba-81fd-6a42a8d75a98" providerId="ADAL" clId="{C182A9F4-A01C-4C0A-B4C7-2E9FF609320D}" dt="2022-12-29T05:42:34.462" v="855"/>
          <ac:grpSpMkLst>
            <pc:docMk/>
            <pc:sldMk cId="3174651339" sldId="272"/>
            <ac:grpSpMk id="11" creationId="{10ADC1D4-D3C1-E249-8385-CF6769400307}"/>
          </ac:grpSpMkLst>
        </pc:grpChg>
        <pc:grpChg chg="del mod">
          <ac:chgData name="Michael Kuniega" userId="999f7fd1-0dc3-4cba-81fd-6a42a8d75a98" providerId="ADAL" clId="{C182A9F4-A01C-4C0A-B4C7-2E9FF609320D}" dt="2022-12-29T05:42:42.528" v="869"/>
          <ac:grpSpMkLst>
            <pc:docMk/>
            <pc:sldMk cId="3174651339" sldId="272"/>
            <ac:grpSpMk id="15" creationId="{38DFDE01-BF7D-3058-1C93-6B10B7F525A5}"/>
          </ac:grpSpMkLst>
        </pc:grpChg>
        <pc:grpChg chg="del mod">
          <ac:chgData name="Michael Kuniega" userId="999f7fd1-0dc3-4cba-81fd-6a42a8d75a98" providerId="ADAL" clId="{C182A9F4-A01C-4C0A-B4C7-2E9FF609320D}" dt="2022-12-29T05:42:49.497" v="874"/>
          <ac:grpSpMkLst>
            <pc:docMk/>
            <pc:sldMk cId="3174651339" sldId="272"/>
            <ac:grpSpMk id="29" creationId="{69BE32BF-C912-0061-1C01-DD733EE5E8E1}"/>
          </ac:grpSpMkLst>
        </pc:grpChg>
        <pc:grpChg chg="del mod">
          <ac:chgData name="Michael Kuniega" userId="999f7fd1-0dc3-4cba-81fd-6a42a8d75a98" providerId="ADAL" clId="{C182A9F4-A01C-4C0A-B4C7-2E9FF609320D}" dt="2022-12-29T05:42:52.395" v="878"/>
          <ac:grpSpMkLst>
            <pc:docMk/>
            <pc:sldMk cId="3174651339" sldId="272"/>
            <ac:grpSpMk id="34" creationId="{61E804E1-571B-A618-C8D8-68518EB9C8BE}"/>
          </ac:grpSpMkLst>
        </pc:grpChg>
        <pc:grpChg chg="mod">
          <ac:chgData name="Michael Kuniega" userId="999f7fd1-0dc3-4cba-81fd-6a42a8d75a98" providerId="ADAL" clId="{C182A9F4-A01C-4C0A-B4C7-2E9FF609320D}" dt="2022-12-29T05:42:52.395" v="878"/>
          <ac:grpSpMkLst>
            <pc:docMk/>
            <pc:sldMk cId="3174651339" sldId="272"/>
            <ac:grpSpMk id="38" creationId="{62C049B2-3426-7712-F9C0-D0647933ACC6}"/>
          </ac:grpSpMkLst>
        </pc:grpChg>
        <pc:inkChg chg="add">
          <ac:chgData name="Michael Kuniega" userId="999f7fd1-0dc3-4cba-81fd-6a42a8d75a98" providerId="ADAL" clId="{C182A9F4-A01C-4C0A-B4C7-2E9FF609320D}" dt="2022-12-29T05:42:22.095" v="844" actId="9405"/>
          <ac:inkMkLst>
            <pc:docMk/>
            <pc:sldMk cId="3174651339" sldId="272"/>
            <ac:inkMk id="4" creationId="{A5D28F52-6051-13CA-4605-1A5A4A9463B5}"/>
          </ac:inkMkLst>
        </pc:inkChg>
        <pc:inkChg chg="add">
          <ac:chgData name="Michael Kuniega" userId="999f7fd1-0dc3-4cba-81fd-6a42a8d75a98" providerId="ADAL" clId="{C182A9F4-A01C-4C0A-B4C7-2E9FF609320D}" dt="2022-12-29T05:42:24.095" v="845" actId="9405"/>
          <ac:inkMkLst>
            <pc:docMk/>
            <pc:sldMk cId="3174651339" sldId="272"/>
            <ac:inkMk id="5" creationId="{3CEEF834-B304-747E-E65C-AC431108CFCD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6" creationId="{C1AE1D97-5688-7AB6-1512-8611558ABE74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7" creationId="{DC704925-AEAF-7C9B-02A0-C11B26EF1044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8" creationId="{4E40533A-E986-6934-AEA6-0AF15797497B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9" creationId="{263609BE-5EC7-FC12-DE82-95D6F2DCEB84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10" creationId="{34269A71-AF86-FBFC-1143-C8209BD8DC2D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12" creationId="{0625A025-3E44-8C04-A29F-2D0931386D3F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13" creationId="{C0D13F84-BDAF-7461-CB5D-111DE8DD2628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14" creationId="{449586FF-1ADF-C314-5421-C8D5ACFB0B29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16" creationId="{086018CD-A7A5-49FF-F1DC-3879E6DDD5E6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17" creationId="{E9577574-5E15-116F-79B7-CA3AF4B4EBCE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18" creationId="{9860074A-BDD4-B0A9-6796-272CD491BEB4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19" creationId="{0C60D0C6-4C80-D20D-5815-6FDC0EC1AC27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20" creationId="{B4097EC1-EE4A-F219-65F2-28EB0CE697E4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21" creationId="{DC7AFBFF-E1DA-F7D9-D138-A9F0E297DA05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22" creationId="{31EF5876-E633-B56E-677B-579984352C63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23" creationId="{860AF9A4-8E22-9E23-B786-167E675554B3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24" creationId="{C8DC292B-6B5A-D9A5-91BC-9C5297ED1FB9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25" creationId="{5A1AB98F-6AAE-08DD-34F0-EA01D697CACA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26" creationId="{D67E8507-5223-7B26-B644-33AB9B8D554F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27" creationId="{E4FF1530-445B-2051-ABA5-A486E4D3C1C3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28" creationId="{BD91CDE0-5CFF-2C26-22C8-35070DAC78EA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30" creationId="{9D5AB7DF-8F1C-61B1-EC3E-1DA9653B929D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31" creationId="{01AB7822-2E9D-A419-946F-62AC45F11ED2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32" creationId="{B66EC1CF-B5E7-5F8D-A571-64905BD1C2F5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33" creationId="{A1129972-D111-26DE-00F7-65BF8792C53A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35" creationId="{A11DFE75-3DC8-EBA4-8DB8-669BF4DB31B0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36" creationId="{BABA4C73-34A5-523E-A198-831578A26FAE}"/>
          </ac:inkMkLst>
        </pc:inkChg>
        <pc:inkChg chg="add mod">
          <ac:chgData name="Michael Kuniega" userId="999f7fd1-0dc3-4cba-81fd-6a42a8d75a98" providerId="ADAL" clId="{C182A9F4-A01C-4C0A-B4C7-2E9FF609320D}" dt="2022-12-29T05:42:52.395" v="878"/>
          <ac:inkMkLst>
            <pc:docMk/>
            <pc:sldMk cId="3174651339" sldId="272"/>
            <ac:inkMk id="37" creationId="{5A93630E-97B4-76D4-5B83-5961B8409CA5}"/>
          </ac:inkMkLst>
        </pc:inkChg>
        <pc:inkChg chg="add">
          <ac:chgData name="Michael Kuniega" userId="999f7fd1-0dc3-4cba-81fd-6a42a8d75a98" providerId="ADAL" clId="{C182A9F4-A01C-4C0A-B4C7-2E9FF609320D}" dt="2022-12-29T05:42:56.205" v="879" actId="9405"/>
          <ac:inkMkLst>
            <pc:docMk/>
            <pc:sldMk cId="3174651339" sldId="272"/>
            <ac:inkMk id="39" creationId="{B4B611D1-B7B4-5FC9-FF59-4974BCED3D4F}"/>
          </ac:inkMkLst>
        </pc:inkChg>
        <pc:inkChg chg="add">
          <ac:chgData name="Michael Kuniega" userId="999f7fd1-0dc3-4cba-81fd-6a42a8d75a98" providerId="ADAL" clId="{C182A9F4-A01C-4C0A-B4C7-2E9FF609320D}" dt="2022-12-29T05:43:01.387" v="880" actId="9405"/>
          <ac:inkMkLst>
            <pc:docMk/>
            <pc:sldMk cId="3174651339" sldId="272"/>
            <ac:inkMk id="40" creationId="{1BE2DC5A-B996-12E0-03D6-46024B6B96A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17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6 214 6528,'-5'0'11714,"7"-8"-11935,2-9 243,1 0 1,0 1 0,1 0 0,1 0-1,11-16 1,-14 24-40,1 1-1,0 0 1,0 0-1,1 0 1,0 1-1,0 0 1,0 0-1,1 1 1,0-1-1,0 1 1,0 1 0,9-5-1,-12 7 60,0 1 0,0 0 0,0 0 1,0 0-1,0 0 0,0 0 0,0 1 0,0-1 0,0 1 0,0 0 0,0 1 0,0-1 1,0 1-1,0-1 0,0 1 0,0 1 0,-1-1 0,1 0 0,0 1 0,0 0 0,6 4 1,-4-2 124,-1 1 1,1 0 0,-1 0-1,0 0 1,-1 1 0,1-1-1,-1 1 1,0 0 0,-1 0-1,1 1 1,3 10 0,4 12 452,-2 0 0,10 56 0,-2 63 51,5 23-525,-15-138-203,16 49-1,-19-70 43,0 0-1,2-1 0,-1 0 1,1 0-1,1 0 0,0-1 1,12 14-1,-16-21 54,-1 0 0,1-1 0,0 1 1,1-1-1,-1 0 0,0 1 0,1-1 0,-1-1 0,1 1 1,-1 0-1,1-1 0,0 0 0,0 0 0,-1 0 0,1 0 1,0-1-1,0 1 0,0-1 0,0 0 0,0 0 0,0-1 1,7-1-1,-3 0 47,0-1 1,0 0-1,0 0 1,0-1-1,-1 0 1,0 0 0,1-1-1,-2 0 1,11-9-1,51-50-330,-45 56-5979,-7-5 1318,-7 2 842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29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10368,'-5'6'11941,"4"-3"-11884,0 0-1,0-1 1,0 1 0,1 0 0,-1 0 0,1-1 0,0 1 0,0 0 0,1 5 0,-1 1-24,0-8-33,0-1 1,0 0-1,0 0 0,1 1 0,-1-1 0,0 0 0,0 1 0,0-1 0,1 0 0,-1 0 1,0 1-1,0-1 0,1 0 0,-1 0 0,0 0 0,0 0 0,1 1 0,-1-1 1,0 0-1,1 0 0,-1 0 0,0 0 0,1 0 0,-1 0 0,0 0 0,1 0 1,-1 0-1,0 0 0,1 0 0,-1 0 0,0 0 0,1 0 0,-1 0 0,0 0 0,1 0 1,-1 0-1,0 0 0,1-1 0,-1 1 0,0 0 0,0 0 0,1 0 0,-1-1 1,1 1-1,-1 0 34,0-1 1,0 1-1,1 0 1,-1-1 0,0 1-1,0 0 1,0-1-1,1 1 1,-1-1-1,0 1 1,0 0 0,0-1-1,0 1 1,0-1-1,0 1 1,0-1-1,0 1 1,0 0 0,0-1-1,0 1 1,0-1-1,0 1 1,0-1-1,0 1 1,0 0 0,0-1-1,-1 1 1,1-1-1,0 1 1,0 0 0,-1-1-1,1 1 1,0 0-1,0-1 1,-1 1-1,1-1 1,-12-11 2712,12 23-2316,1 25-233,-1-34-205,0-1 0,1 1 0,-1-1 0,0 1 0,1-1 0,-1 1 0,1-1 1,0 1-1,-1-1 0,1 0 0,0 1 0,0-1 0,0 0 0,0 0 0,0 0 0,0 0 1,0 0-1,0 0 0,3 2 0,-4-3 2,0 0 1,1 0-1,-1 0 1,1 0-1,-1 0 1,0 0-1,1 1 1,-1-1 0,0 0-1,1 0 1,-1 0-1,0-1 1,1 1-1,-1 0 1,0 0-1,1 0 1,-1 0-1,1 0 1,-1 0-1,0 0 1,0-1-1,1 1 1,-1 0-1,0 0 1,1 0-1,-1-1 1,0 1-1,0 0 1,1 0-1,-1-1 1,0 1 0,0 0-1,1-1 1,-1 1-1,0 0 1,0-1-1,0 1 1,0 0-1,0-1 1,0 1-1,1 0 1,-1-1-1,0 1 1,0 0-1,0-1 1,0 0-1,1-17-19,-1 17 35,0-3 60,-1 1 0,1-1-1,-1 0 1,0 1 0,0-1 0,-3-5 0,3 8-62,1 0 0,-1 0 0,1 0-1,-1 0 1,0 0 0,1 0 0,-1 0 0,0 0 0,0 0 0,0 1 0,-1-2 0,2 2-35,-1 0 1,1 0-1,-1-1 1,1 1 0,-1 0-1,1 0 1,0 0-1,-1 0 1,1 0-1,-1 0 1,1 0 0,-1 0-1,1 0 1,-1 0-1,1 0 1,0 1-1,-1-1 1,1 0 0,-1 0-1,1 0 1,0 0-1,-1 1 1,1-1-1,0 0 1,-1 0 0,1 1-1,0-1 1,-1 0-1,1 1 1,-4 6-2529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0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9984,'0'0'3205,"15"5"1397,-7 0-4374,0 0-1,-1 1 1,1 0-1,-1 0 0,-1 0 1,1 1-1,-1 0 1,0 0-1,-1 1 0,9 14 1,27 49 177,-9-15-307,2-2 0,59 73-1,-65-95-642,2-3 0,1 0-1,64 45 1,-91-71-103,0-1 1,0 1-1,0-1 1,1 0-1,-1 0 0,6 1 1,4 1-3582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1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9344,'7'-3'7636,"35"-9"-6467,-28 9-907,0 1 0,0 1 1,0 0-1,0 1 0,0 0 1,26 4-1,-35-3-129,0 0 0,0 0 0,0 1-1,0-1 1,0 1 0,-1 0 0,1 1-1,-1-1 1,1 1 0,-1 0 0,0 0 0,0 0-1,0 1 1,0-1 0,-1 1 0,1 0 0,-1 0-1,0 0 1,0 0 0,-1 1 0,1-1 0,1 6-1,3 11 61,-1 0 0,-1 1 0,-1 0 0,-1-1 0,0 35 0,-3-37-225,1 1 1,0-1 0,2 1 0,0-1 0,7 23 0,-9-40-4,-1 0 0,1 0 0,0 0 0,0 0 0,0 0 0,0 0 0,1 0-1,-1 0 1,0 0 0,1 0 0,-1-1 0,1 1 0,0-1 0,0 1 0,-1-1 0,1 0 0,0 1 0,0-1 0,0 0 0,0 0 0,1-1 0,3 2 0,1-1-656,1 0 0,0 0 0,-1-1 0,1 0 0,11-2 0,10 0-3551,-6 2 668,3 0-404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1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68 9984,'-7'5'3350,"7"-5"-3279,0 0-1,0 0 1,0 0 0,1 0 0,-1 0-1,0 0 1,0 0 0,0 0 0,0 0-1,0 0 1,0 0 0,0 0 0,0 0-1,2 1 850,-2-1-849,0 0-1,0 0 1,0 0 0,0 0 0,0 1-1,0-1 1,0 0 0,0 0-1,0 0 1,0 0 0,0 0 0,0 0-1,0 0 1,0 0 0,0 1 0,0-1-1,0 0 1,0 0 0,0 0 0,0 0-1,0 0 1,0 0 0,0 0 0,0 0-1,0 1 1,0-1 0,0 0-1,-1 0 213,1 0-212,1 0 67,1 0-1,-1 0 0,0 0 1,0-1-1,0 1 0,1 0 1,-1-1-1,0 1 1,0-1-1,1 0 0,10-4 251,43-10-1166,0 3 1,95-8 0,-26 4-7232,-96 12 4825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2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32 7808,'-1'-1'217,"1"0"96,0-1 1,0 1-1,-1-1 1,1 1-1,-1-1 0,1 1 1,-1-1-1,1 1 1,-1 0-1,0-1 1,0 1-1,1 0 1,-1 0-1,0-1 1,0 1-1,0 0 1,-1 0-1,1 0 1,0 0-1,-7-4 3917,13 13-3368,11 39-457,20 90 1,-29-94-426,18 85-31,-17-96-1009,24 60-1,-30-86 582,1-1 0,0 1 1,0 0-1,0-1 0,5 6 1,-7-10 59,1 0 0,-1 1 0,0-1 1,0 0-1,1 0 0,-1 0 0,0 0 1,1 0-1,-1-1 0,1 1 0,-1 0 0,1-1 1,-1 1-1,1-1 0,0 1 0,-1-1 1,1 0-1,0 0 0,-1 0 0,1 0 1,3 0-1,9-1-3197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2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39 8832,'8'-36'5253,"-7"33"-3269,0 8-1621,-1 0 1,1-1 0,-1 1-1,0 0 1,0 0-1,-2 7 1,1 0-8,-2 13-29,-1-1-1,-15 47 1,-24 48-192,11-33-290,-36 118-4693,51-168 731,13-24 736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24 10368,'-4'-24'8623,"8"27"-7215,8 9-1145,0 0 0,15 21-1,-12-14-180,143 153-264,-101-112-772,-33-35 396,7 8-1654,43 37 1,-69-66 1281,0 0 1,0 0-1,0-1 1,1 0-1,0 0 1,11 4-1,6 2-2467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3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 9472,'-2'-3'1404,"0"-6"5549,3 19-5087,17 27-1354,10 34-94,86 203-3241,-95-230 1377,12 28-1499,-7-25-4952,-15-32 4527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3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9984,'0'0'4608,"18"0"-2337,0-5-1663,-5 2-32,28-4-192,-10-2-64,17-3-192,-7 0-224,4-3-32,-11 3-1152,2 4-415,0-1-2241,0 6-1760,-4-1 2144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3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12416,'1'9'5676,"1"0"-3642,0 11-598,-2-15-1249,0 1 1,1-1-1,0 0 0,0 0 0,0 0 1,3 7-1,4 16 107,47 153 96,-36-130-548,44 85 1,34 19-2349,-22-55-3745,-57-77 3158,-4-2-683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4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10368,'1'1'517,"0"-1"0,0 0 0,0 1 1,0-1-1,0 1 0,0 0 0,0-1 0,0 1 1,-1 0-1,1 0 0,0-1 0,0 1 1,-1 0-1,1 0 0,-1 0 0,2 1 0,11 22 1860,-7-14-1920,5 9-144,-1 1 1,-1 0-1,11 32 0,-12-27-274,-1 0 0,-2 1 0,-1 0 1,2 45-1,-10 106-2437,2-150-693,-8 41 1,5-48-1342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29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19 9472,'-3'-2'1755,"-1"1"0,0-1 1,1 1-1,-1 0 0,-5 0 0,-36-1 2373,6 1-3049,25-1-781,-3-1 469,-34 0 0,47 3-691,0 0-1,0 1 0,0-1 0,0 1 0,0 0 1,0 0-1,0 0 0,0 0 0,0 1 0,0 0 1,1 0-1,-1 0 0,-5 4 0,8-4-62,-1 0 0,0 0 0,0 0 0,1 1 0,-1-1 0,1 1 1,0-1-1,0 1 0,0 0 0,0-1 0,0 1 0,0 0 0,1 0 0,-1-1 0,1 1 0,0 3 0,0 3-30,0-1 1,0 0-1,1 1 0,3 10 1,1 1-3,2 1 1,0 0 0,1-1-1,1-1 1,1 0-1,1 0 1,0 0-1,1-2 1,1 1 0,27 26-1,-36-40 19,1 0 0,0 0 0,0 0 0,1-1 0,-1 1 0,1-1-1,0 0 1,-1-1 0,13 4 0,-16-5 1,0-1-1,0 1 0,1-1 1,-1 0-1,0 0 1,1 0-1,-1 0 0,1 0 1,-1 0-1,0-1 0,1 1 1,-1-1-1,0 0 1,0 1-1,0-1 0,1 0 1,-1 0-1,0 0 1,0-1-1,0 1 0,0 0 1,-1-1-1,1 0 0,0 1 1,-1-1-1,1 0 1,-1 0-1,1 0 0,1-3 1,2-5 38,-1 1 0,0-1 0,0 0 0,-1-1 0,-1 1 0,0-1 1,2-18-1,-3 11 20,-1-1 0,0 1 0,-6-31 0,3 28 722,-3-41 1,7 64-766,-1 0 0,1 0 0,0 0 0,-1 0 0,1 0 0,0 0 0,0-1 0,0 1 0,2 2 0,2 3 0,74 124-72,-58-100 34,2 0-1,28 28 1,125 112-427,-118-116 2,-51-48 119,1-1 0,0-1 0,14 9 0,-31-31-12653,5-2 7947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4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12 8960,'-4'-12'7741,"4"12"-7612,0 1-65,0-1 0,0 0 0,0 0 1,0 0-1,0 0 0,0 0 0,0 0 1,-8 22 3595,7-18-4153,-43 162 2755,-59 168-5025,76-246-2778,14-57 1760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4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18 9984,'-22'-14'3285,"21"14"-3143,1 0-1,0-1 1,-1 1 0,1 0 0,-1-1-1,1 1 1,-1 0 0,1 0-1,-1 0 1,1-1 0,-1 1 0,1 0-1,-1 0 1,1 0 0,-1 0-1,1 0 1,-1 0 0,1 0 0,-1 0-1,1 0 1,-1 0 0,1 0 0,-2 0-1,2 1-33,0-1 0,0 0-1,0 1 1,0-1 0,-1 0-1,1 1 1,0-1 0,0 0 0,0 1-1,0-1 1,0 1 0,0-1-1,0 0 1,0 1 0,0-1-1,0 0 1,0 1 0,0-1-1,0 0 1,0 1 0,1-1 0,-1 0-1,0 1 1,0-1 0,0 0-1,1 1 1,72 142 1524,-49-103-1499,32 38 1,-36-51-113,7 9-287,1-1 1,1-2-1,2-1 1,46 37-1,-21-33-2260,2 0-5630,-44-24 4620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5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10880,'9'0'6710,"2"0"-3434,53 0-3119,-22-2-14,0-2-1,51-11 0,26-4-1385,-70 17-830,-45 2 1084,1 1 0,-1-1 0,0 1 0,9 2 0,-8-2-2856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5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18 112 9216,'-18'19'11594,"23"-13"-10093,-5-6-1478,1 1-1,-1-1 1,0 1 0,1-1 0,-1 1 0,0-1-1,1 0 1,-1 1 0,1-1 0,-1 0-1,1 1 1,-1-1 0,1 0 0,-1 0 0,1 1-1,0-1 1,-1 0 0,1 0 0,-1 0-1,1 0 1,-1 0 0,1 0 0,0 1 0,-1-1-1,1-1 1,-1 1 0,2 0 0,11-1 99,0-1 1,-1 0 0,1-1-1,-1 0 1,1-1 0,16-9-1,74-35-154,-58 30-391,30-11-4386,-55 20 832,-8 2-1693,-7 4 2342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6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9472,'0'0'442,"-1"1"1,0-1 0,1 1 0,-1 0-1,1-1 1,-1 1 0,1 0 0,-1-1-1,1 1 1,-1 0 0,1-1 0,0 1-1,-1 0 1,1 0 0,0-1 0,-1 2-1,2 15 2764,1-9-2976,0-1 1,6 13-1,-4-9 426,49 157 203,-7 26-944,-43-182-57,40 148-399,-14-81-1473,8-5-3380,-29-60 2594,0-2-890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6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5 9216,'-6'2'688,"5"-2"-456,0 0 0,0 0-1,0 1 1,0-1 0,0 0 0,0 1-1,0-1 1,0 1 0,1-1-1,-1 1 1,0-1 0,0 1 0,0-1-1,0 1 1,1 0 0,-1 0 0,0-1-1,1 1 1,-1 0 0,1 0 0,-1 0-1,1 0 1,-1 0 0,1 0 0,-1 0-1,1-1 1,-2 10 7523,4-15-10317,-1 2 1691,0 1 1,0 1-1,0-1 0,0 0 0,0 0 0,1 0 1,-1 0-1,1 1 0,-1-1 0,4-2 1,4-1-3354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7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72 7936,'-2'-9'1504,"-1"-5"2800,4 21-465,6 18-2905,18 47 0,-24-70-914,91 266 679,-75-206-432,45 103-1,-37-107-223,-16-35 86,1-1 0,1 0 1,24 37-1,-35-59-122,0 0-1,0-1 1,0 1-1,0 0 1,0 0-1,0 0 1,0 0-1,0 0 1,0 0-1,0 0 0,0 0 1,0 0-1,0 0 1,0 0-1,0 0 1,0 0-1,0 0 1,1 0-1,-1 0 1,0 0-1,0 0 1,0 0-1,0 0 0,0 0 1,0 0-1,0 0 1,0 0-1,0 0 1,0 0-1,0 0 1,0 0-1,0 0 1,1 0-1,-1 0 1,0 0-1,0 0 0,0 0 1,0 0-1,0 0 1,0 0-1,0 0 1,0 0-1,0 0 1,0 0-1,0 0 1,0 0-1,0 0 1,0 1-1,0-1 0,0 0 1,0 0-1,0 0 1,0 0-1,0 0 1,0 0-1,0 0 1,0 0-1,0 0 1,0 0-1,0 0 1,0 0-1,0 0 1,0 0-1,0 1 0,0-1 1,0 0-1,0 0 1,0 0-1,-1-7 195,-4-10-91,5 17-99,-14-50 131,-4-11-140,-48-108 14,1-21-65,59 171 50,-11-35 5,-60-179 1156,76 232-1144,-9-22 165,4 14-195,6 9 10,0 0-1,0 0 0,-1 0 0,1 0 0,0 0 0,0 0 0,0-1 0,0 1 0,0 0 0,-1 0 0,1 0 0,0 0 0,0 0 0,0 0 0,0 0 0,-1 0 0,1 0 0,0 0 0,0 0 0,0 0 0,-1 0 0,1 0 0,0 0 0,0 0 0,0 0 0,0 0 0,-1 0 0,1 0 0,0 0 0,0 0 0,0 0 1,-1 0-1,1 0 0,0 1 0,-1 0-2,1 0 1,-1 0 0,0 0 0,1 0 0,-1 0 0,1 0 0,-1 0 0,1 0-1,0 1 1,-1-1 0,1 0 0,0 0 0,0 0 0,0 1 0,0-1 0,0 0-1,0 0 1,0 1 0,1 1 0,0 3 1,-1 14 41,1 1 0,2-1 0,0 1 0,1-1 0,1 0 0,0 0 0,12 24 0,56 141 16,22 17-394,-26-72-2778,-63-120 2656,3 9-849,-7-13-12,1 0 1,0-1-1,1 1 0,0 0 0,5 6 0,1 0-2586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1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10 601 8064,'-3'3'4697,"2"-3"-4569,1 0-1,0 0 1,-1 1 0,1-1 0,0 0-1,-1 0 1,1 0 0,0 0 0,0 0-1,-1 1 1,1-1 0,0 0 0,0 0-1,-1 1 1,1-1 0,0 0 0,0 0-1,0 1 1,-1-1 0,1 0 0,0 0-1,0 1 1,0-1 0,0 0 0,0 1-1,0-1 1,0 0 0,0 1-1,0-1 1,0 0 0,0 1 0,0-1-1,0 0 1,0 1 0,0-1 0,0 1-1,0-1-68,0 0 0,0 0 0,0 0 0,0 0 0,0 0 0,0 0 0,1 0 0,-1 0-1,0 1 1,0-1 0,0 0 0,0 0 0,0 0 0,0 0 0,1 0 0,-1 0 0,0 0-1,0 0 1,0 0 0,0 0 0,0 0 0,0 0 0,1 0 0,-1 0 0,0 0 0,0 0-1,0 0 1,0 0 0,0 0 0,1 0 0,-1 0 0,0 0 0,0 0 0,0 0 0,0 0-1,0 0 1,0 0 0,1-1 0,-1 1 0,0 0 0,0 0 0,0 0 0,0 0 0,0 0-1,0 0 1,0 0 0,0 0 0,1-1 0,-1 1 0,0 0 0,0 0 0,0 0 0,0 0-1,0 0 1,0-1 0,7-7 201,3-12 1,-1-1 0,-1 0 0,8-38 0,-5 20-180,2 0-64,1 1 0,3 0 0,1 1 0,2 1-1,30-43 1,-43 69-12,72-104 49,-74 107-39,1 0-13,-1-1-1,1 1 1,8-7-1,-10 4-665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1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4 105 10112,'-4'-1'6212,"5"1"-6035,-1 0-1,0 0 1,1 0-1,-1 1 1,1-1-1,-1 0 1,1 0-1,-1 0 1,0 0-1,1 0 1,-1 0-1,1 0 1,-1 0-1,1 0 1,-1 0-1,1 0 1,-1 0-1,1 0 1,-1 0-1,0 0 1,1 0-1,72-28 438,39-10-513,-84 28-70,0 2-1,1 1 1,41-5 0,-65 11 25,0 1 0,0 0 0,0 0 0,0 0 0,1 0 0,-1 1 0,0 0 0,0 0 0,0 0 0,0 0 1,0 1-1,-1 0 0,1 0 0,0 1 0,-1-1 0,0 1 0,1 0 0,-1 0 0,0 0 0,-1 1 0,1-1 0,0 1 0,-1 0 0,0 0 1,0 0-1,0 0 0,-1 1 0,1-1 0,-1 1 0,0 0 0,0-1 0,-1 1 0,1 0 0,0 7 0,4 31-606,-2 1 0,-1 0 1,-5 46-1,1-15-3539,1-46-630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3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251 836 3456,'1'-1'554,"-1"1"-1,1-1 1,0 0 0,0 0 0,-1 0-1,1 0 1,0 0 0,-1 0 0,1-1-1,-1 1 1,1 0 0,-1 0 0,0 0-1,0 0 1,1-1 0,-1 1 0,0 0-1,0 0 1,0-1 0,0-1 0,0 1-189,-1 0-188,1 1 1,-1-1-1,0 1 0,1 0 0,-1 0 0,0-1 0,0 1 1,0 0-1,0 0 0,0 0 0,0 0 0,0 0 0,0 0 1,-2-1-1,-19-11 1496,20 13-1602,0-1 0,0 1 0,0 0 1,0 0-1,0-1 0,-1 2 0,1-1 0,0 0 1,0 0-1,0 1 0,0-1 0,0 1 0,0-1 1,0 1-1,0 0 0,1 0 0,-1 0 0,-2 2 1,-1 0-41,1 0 0,-1 1 1,1 0-1,0 0 1,-5 5-1,2 0-22,0 1 1,1 1-1,0-1 1,0 1-1,1 0 0,1 0 1,-6 19-1,3-3-48,2 0 0,-2 31-1,7-55 41,-3 42-133,3-42 119,0 0 0,0-1 0,1 1 1,-1 0-1,0 0 0,1-1 0,0 1 0,0 0 0,0-1 0,0 1 0,0 0 1,2 3-1,-2-5 8,0-1 0,0 1 0,0-1 0,0 1 0,-1-1 0,1 1 0,0-1 0,0 0 0,0 1 0,0-1 1,0 0-1,0 0 0,0 0 0,0 0 0,0 0 0,0 0 0,0 0 0,0 0 0,0 0 0,0 0 0,0 0 0,0-1 0,2 0 1,24-11 14,-21 10-9,7-5 84,1-1 1,-1 0-1,23-20 1,-30 23-64,0 0 1,-1-1-1,1 0 0,-2 0 1,1-1-1,0 1 0,-1-1 1,-1 0-1,7-14 0,-5 0-9,-2-1 0,0 1 0,-1 0 0,-1-32-1,-1 25 10,-2 1-1,-1-1 0,-1 0 1,-12-39-1,-38-99 13,44 138-52,-67-193-94,53 153 232,-36-70 0,43 109-212,7 20 12,10 9 76,0 0-1,-1 0 1,1 0 0,0 0 0,-1 0 0,1 0 0,0 0 0,-1 0 0,1 0 0,0 0 0,0 0 0,-1 0 0,1 0 0,0 0 0,-1 0-1,1 0 1,0 0 0,-1 0 0,1 0 0,0 1 0,0-1 0,-1 0 0,1 0 0,0 0 0,0 0 0,-1 1 0,1-1 0,0 0-1,0 0 1,-1 1 0,1 0 1,-1-1-1,1 1 0,-1 0 1,1 0-1,0 0 0,-1-1 1,1 1-1,0 0 0,-1 0 0,1 0 1,0 0-1,0 1 0,-1 31 148,2 1 0,1-1 0,8 41-1,-5-37-94,22 124 116,-27-160-164,12 57-7,3 0 1,33 84 0,-34-105-16,3 0 1,0-2-1,3 0 1,0-1-1,46 55 1,-39-59-567,2-2-1,39 31 1,-22-25-3607,0-2-4719,-27-20 4572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30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32 9344,'-5'-4'1616,"1"1"0,-1-1 0,0 1 0,-1 0 0,1 0 0,-8-3 0,9 5-1166,0 0-1,-1 0 1,1 0 0,0 0-1,-9 1 1,9 0-105,-1 0 0,1 0 0,-1 0 0,1 1 0,-1 0 0,1-1 0,-7 4 0,9-3-259,0 0-1,0 1 1,-1-1-1,1 1 1,0-1-1,1 1 1,-1 0-1,0 0 1,0 0-1,1 0 1,-1 0-1,1 0 1,0 1-1,-2 2 1,-2 6-51,1-1 0,1 1 0,0 0 0,0 0 0,1 0 0,0 0 0,1 1 0,0-1 0,1 0 0,0 1 0,1-1 0,1 0 0,-1 0 0,7 20 0,-6-23-47,1 0-1,-1 0 1,2-1-1,-1 1 1,1-1-1,0 0 1,1 0-1,-1-1 1,1 1-1,1-1 1,-1 0-1,1 0 1,0-1-1,0 1 1,1-1-1,0-1 1,0 1-1,0-1 1,0 0-1,1-1 1,8 3-1,-9-4 21,1 0 0,-1-1 0,1 0 0,-1 0 0,1-1 0,0 0 0,-1 0 0,1-1 0,-1 0 0,1 0 0,0-1 0,-1 0 0,0 0 0,10-4 0,-13 3 55,1 1 0,-1-1 0,1 1 0,-1-1-1,0-1 1,0 1 0,-1 0 0,1-1 0,-1 0 0,1 0 0,-1 0 0,-1 0 0,1 0 0,0-1 0,-1 1 0,0-1 0,0 0 0,0 0 0,-1 1 0,0-1 0,1 0 0,-1-8 0,0 3 50,-2-1 0,1 1-1,-1 0 1,0 0 0,-4-10-1,0-7 119,4-10 686,2 37-912,-1 0-1,0 0 1,1 0 0,-1 0-1,0 0 1,1 0 0,-1 0-1,0 0 1,0 0 0,1 0-1,-1 0 1,0 0 0,1 0-1,-1 1 1,0-1 0,0 0-1,1 0 1,-1 0 0,0 0-1,0 1 1,0-1 0,1 0-1,-1 0 1,0 0 0,0 1-1,0-1 1,1 0 0,-1 0-1,0 1 1,0-1 0,0 0-1,0 1 1,11 11 6,104 146-29,-76-99-24,56 63 1,-48-72-2,3-3 1,57 43-1,-93-79-365,22 26 0,-35-36 291,-1 0 1,1 0-1,-1 0 0,1 0 1,-1 0-1,1 0 0,-1 0 1,0 0-1,1 0 0,-1 0 1,0 0-1,0 0 0,1 0 1,-1 0-1,0 0 0,0 0 1,-1 2-1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3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 12288,'-5'-4'5567,"5"8"-2079,5 4-3456,-5-1-480,4 5-96,1-4-928,4 4-320,-5 0-2655,10 4-1921,-1-4 2656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4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28 8960,'-27'-27'4192,"23"27"-3584,8 3-1280,1 1-224,8 4-640,1-1-256,8 2-1088,-4-1-480</inkml:trace>
  <inkml:trace contextRef="#ctx0" brushRef="#br0" timeOffset="1">385 16 11520,'-3'0'584,"1"0"0,-1 0 1,1 1-1,-1-1 0,1 1 1,0 0-1,-1 0 1,1-1-1,0 2 0,-1-1 1,1 0-1,-3 2 0,1 1-311,0-1 0,0 0 0,1 1-1,0 0 1,-6 7 0,3-1-410,1 0 0,-1 0 0,2 0 1,-7 21-1,9-25 90,0 0-79,1-1 1,-1 1-1,1 0 1,-1 11-1,2-15 97,0-1 0,1 1 0,-1-1 0,0 1-1,0-1 1,1 1 0,-1-1 0,1 1 0,-1-1 0,1 1 0,0-1 0,-1 0 0,1 1-1,0-1 1,0 0 0,0 0 0,0 0 0,0 0 0,0 1 0,0-1 0,0-1-1,1 1 1,-1 0 0,3 1 0,13 6-76,36 10-1,-40-15 331,-1 1 0,0 0 1,1 1-1,-2 0 0,1 1 0,14 10 0,-24-15-48,0 1-1,0 0 1,0 0-1,0 0 1,0 0-1,-1 1 1,2 2-1,-2-5-117,-1 1 0,1 0 0,-1 0 0,1 0 0,-1 0 0,0 0 0,1 0 0,-1 0 0,0 0 0,0 0 0,0 0 0,0 0-1,0 0 1,0 0 0,0 0 0,0 0 0,0 0 0,0 0 0,-1 0 0,1 0 0,0 0 0,-1 0 0,0 1 0,-6 6-290,0-1 0,-1 1 0,1-1 0,-1-1 0,-1 0 0,0 0 0,1-1 0,-19 9 0,5-2-2666,14-6-1850,15-5 156,2-1 1135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4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21 7680,'-8'-15'3887,"8"15"-3746,0-1 0,-1 1 0,1-1 0,0 1-1,0 0 1,-1-1 0,1 1 0,0 0 0,0 0 0,-1-1 0,1 1 0,0 0 0,-1 0 0,1-1 0,0 1-1,-1 0 1,1 0 0,-1 0 0,1 0 0,0-1 0,-1 1 0,1 0 0,-1 0 0,1 0 0,-1 0 0,1 0 0,0 0-1,-1 0 1,1 0 0,-1 0 0,1 0 0,0 0 0,-1 1 0,1-1 0,-1 0 0,1 0 0,0 0 0,-1 0-1,1 1 1,-1-1 0,1 0 0,-1 1 0,-3 4-12,-1 1-1,1 0 1,0 1-1,0-1 0,1 1 1,-1 0-1,1-1 1,1 1-1,-3 10 1,-12 71 319,16-78-442,0-1 0,1 1 0,0-1 0,1 1 0,0-1 0,0 0-1,3 12 1,-3-16-8,1-1 0,0 1 0,-1 0 0,1 0 0,1-1 0,-1 1 0,1-1 0,-1 0 0,1 0 0,1 0 0,-1 0 0,0 0 0,1-1-1,8 7 1,-9-9-7,1 1 0,0-1 0,0 0 0,-1 1 0,1-2-1,0 1 1,0 0 0,0-1 0,0 0 0,0 0 0,0 0 0,0 0-1,0-1 1,0 1 0,6-3 0,3-1-189,0 0 0,0-1 0,13-6 0,-15 6-247,54-29-5713,-51 25 2612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5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3 7296,'0'0'2448,"-19"-2"4090,17 3-6456,0 1-1,0 0 0,1-1 1,-1 1-1,0 0 0,1 0 1,0 0-1,-1 0 1,1 0-1,0 1 0,0-1 1,0 0-1,-1 5 1,-6 35 57,6-25-5,0-5-110,1 0-1,0 0 0,1 0 0,0 0 0,1 0 0,1 0 0,0-1 0,6 24 0,-6-31-30,0-1 0,1 1 0,-1 0 0,1-1 0,0 1 0,0-1 0,0 0 0,0 0 0,1 0 0,-1 0 0,1-1 0,0 1 0,-1-1 0,1 0 0,0 0 0,0 0 0,5 1 0,-4-2 67,0 1-1,1-1 1,-1 0 0,1 0-1,-1 0 1,1-1 0,-1 0 0,1 0-1,-1 0 1,1-1 0,-1 1-1,1-1 1,8-3 0,-9 2 73,0-1 0,0 1 0,0-1 0,0 0 0,-1 0 0,1 0 0,-1 0 0,0-1 0,0 0 0,0 0 0,0 0 1,-1 0-1,0-1 0,0 1 0,0-1 0,0 0 0,-1 0 0,1 0 0,2-9 0,-4 7 2,0-1 0,0 0-1,0 0 1,-1 1 0,0-1 0,-1 0 0,0 0-1,0 0 1,0 1 0,-1-1 0,0 1 0,-1-1-1,0 1 1,-7-14 0,8 17-160,-1-1-1,0 1 1,0-1 0,-1 1-1,1 0 1,-1 1 0,0-1-1,0 0 1,0 1-1,-6-3 1,7 4-125,0 0 0,-1 1-1,1-1 1,-1 1 0,0 0-1,1 0 1,-1 0 0,0 1 0,1-1-1,-1 1 1,0 0 0,1 0 0,-1 0-1,0 1 1,-5 1 0,7-2-38,0 0 0,0 1 0,0 0 0,0-1 0,0 1 0,0 0 0,1 0 0,-1 0 0,0 0 0,1 0 0,-1 0 0,1 0 0,-1 1 0,1-1 0,-1 0 0,1 1 0,0 0 0,0-1 0,0 1 0,0 0 0,0-1 0,0 1 0,0 0 0,1 0 0,-1 0 0,0-1 0,1 1 0,0 0 0,-1 0 0,1 0 0,0 0 0,0 0 0,0 0 0,0 0 0,1 4 0,0 14-3769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5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24 215 11264,'-3'-28'7028,"-5"-2"-3752,5 17-2655,-5-25 0,7 19-587,0 0 0,3-31-1,-2 49-36,1 0-1,-1 0 0,0 0 0,0-1 0,0 1 1,1 0-1,-1 0 0,1 0 0,-1 0 0,1 0 1,-1 0-1,1 0 0,1-1 0,-2 2 1,0-1 0,0 1-1,1 0 1,-1 0 0,0 0 0,1 0-1,-1 0 1,0-1 0,1 1 0,-1 0-1,0 0 1,1 0 0,-1 0-1,0 0 1,1 0 0,-1 0 0,0 0-1,1 0 1,-1 0 0,0 1 0,1-1-1,-1 0 1,0 0 0,1 0 0,-1 0-1,0 0 1,1 1 0,-1-1-1,2 2-23,1 0-1,-1 0 1,0 0-1,0 0 1,0 0-1,-1 1 1,4 4-1,38 61-2729,-36-60 1937,0 1-1,0-1 1,0-1-1,1 1 1,10 7 0,-14-13-50,-1 0 1,1 0 0,-1-1-1,1 1 1,0-1 0,0 1-1,-1-1 1,1 0 0,0 0-1,4 0 1,16 3-2544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6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22 8832,'-4'-16'2896,"2"10"-737,0 9-833,1 8-730,1-11-661,1 15 136,1 0 0,1 0 1,1 0-1,0 0 1,7 14-1,-11-27-62,56 121 159,-32-75-160,53 115 109,-22-61-278,-10-21-1935,-21-26-2735,-18-39 1685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7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90 7552,'-9'-3'3520,"5"3"160,13-4-2784,-5-1-1,19-5-511,-5-2-64,13-5 0,-4 5-192,12 0-64,-7 5-544,8 2-224,-4 2-991,-1 3-449,-4 0-1888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7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130 189 8320,'0'5'3872,"0"7"-2720,0 0-1024,0-5 0,4 10-480,1-5-192,4 7-1984,-5-4-864,5 6 576,0-6 448</inkml:trace>
  <inkml:trace contextRef="#ctx0" brushRef="#br0" timeOffset="1">67 35 11648,'-32'-27'5247,"11"19"-4191,17 8-160,-1 0-768,1 0-160,8 3-2336,-4 2 1185,9-2-129,-1 1-2912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8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87 116 8832,'0'0'2896,"-1"1"-1622,-3 2-384,1 0 0,-1 0-1,0-1 1,1 0 0,-1 0 0,-1 0-1,-5 2 1,9-3-844,-1-1 0,1 0 1,0 1-1,0-1 0,-1 0 0,1 0 1,0 0-1,-1 0 0,1 0 0,0 0 1,-1-1-1,1 1 0,0 0 0,-1-1 0,1 1 1,0-1-1,0 1 0,0-1 0,-1 1 1,1-1-1,0 0 0,0 0 0,0 0 0,0 1 1,0-1-1,0 0 0,0 0 0,1 0 1,-1 0-1,0-1 0,0 0 0,-1-1-47,1 1-1,-1-1 0,1 1 0,0-1 1,0 0-1,0 0 0,1 1 0,-1-1 1,1 0-1,-1 0 0,1 0 0,0 0 1,0 1-1,0-1 0,0 0 0,1 0 1,-1 0-1,1 0 0,0 1 0,-1-1 1,1 0-1,1 1 0,-1-1 0,0 0 1,1 1-1,-1 0 0,1-1 0,0 1 1,0 0-1,2-3 0,0 1-1,1 0 0,0 1 0,0-1 0,0 1 0,0 0 0,1 1 0,-1-1 0,1 1 0,-1 0 0,1 0 0,0 1 0,0-1 0,8 0 0,-2 2-122,-1-1 0,0 1-1,0 1 1,1 0 0,-1 1-1,0 0 1,0 0 0,0 1-1,-1 1 1,1 0 0,18 10-1,-24-11-349,0 1-1,-1 0 0,0 0 0,0 0 0,0 1 0,0 0 0,0-1 0,-1 1 0,0 0 1,0 1-1,-1-1 0,3 7 0,4 10-3449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8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85 8576,'0'0'2816,"-1"0"-2538,1 0 1,-1 0-1,1 0 1,-1 0 0,1 0-1,-1 1 1,1-1-1,-1 0 1,1 0-1,-1 1 1,1-1 0,-1 0-1,1 1 1,-1-1-1,1 0 1,-1 1 0,0 19 721,1-14-861,-1 0-1,1 0 0,0 1 0,0-1 1,1 0-1,0 0 0,0 0 1,2 7-1,-2-12-81,-1 0 0,1-1 0,-1 1 0,1 0 0,-1 0 0,1-1 0,0 1 0,-1 0 0,1-1 0,0 1 0,-1-1 0,1 1 0,0-1 0,0 1 0,-1-1 0,1 1 0,0-1 0,0 0 0,0 1 0,0-1 0,0 0 0,-1 0 0,1 0 0,0 0 0,0 0 0,0 0 0,0 0 0,0 0 0,0 0 0,0 0 0,0 0 0,-1 0 0,1-1 0,0 1 0,0 0 0,0-1 0,0 1 0,-1-1 0,1 1 0,0-1 0,1 0 0,4-3 354,-1 0-1,1 0 1,9-10 0,-6 5-106,0 0 1,0 0-1,0-1 0,-2 0 1,1-1-1,-1 0 0,8-16 1,-15 26-377,0-1 1,0 1-1,1-1 1,-1 1-1,0-1 1,0 1 0,0-1-1,0 1 1,-1-1-1,1 1 1,0 0-1,-1-1 1,1 1 0,0-1-1,-1 1 1,0 0-1,1-1 1,-1 1-1,0 0 1,0-1 0,0 1-1,0 0 1,0 0-1,-2-2 1,-7-12-4969,9 11 2036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42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11 256 9728,'-9'3'8595,"8"-3"-8480,1 0 0,0 0 0,0-1 1,0 1-1,0 0 0,0 0 0,0-1 1,0 1-1,0 0 0,0-1 0,0 1 1,0 0-1,0-1 0,0 1 0,0 0 0,0 0 1,0-1-1,0 1 0,0 0 0,0-1 1,0 1-1,0 0 0,1 0 0,-1-1 1,0 1-1,0-1 0,10-23 398,1-1 1,1 1-1,30-44 0,-35 58-434,1 0 1,0 1-1,0 0 0,1 1 0,0 0 0,0 0 1,1 1-1,0 0 0,0 1 0,0 0 0,1 1 0,22-9 1,-30 14-20,0-1 1,1 0-1,-1 1 1,0 0-1,0 0 1,0 0-1,0 0 0,0 0 1,0 0-1,0 1 1,0 0-1,0-1 1,0 1-1,4 2 1,-3-1 68,1 1 0,-1-1-1,0 1 1,0 0 0,0 1 0,0-1 0,0 1-1,3 3 1,3 7 228,0 1 0,-1-1 0,0 2-1,6 16 1,-9-17-225,0 0 0,-1 0 0,-1 1 0,0-1 0,-2 1 0,1 0 0,-2 0 0,0 0 0,-1 0 0,-1 0 0,-3 18 0,4-29-237,-1-1-1,0 1 0,1 0 1,0-1-1,1 10 1,-1-13 83,1 0 0,-1 0 1,0 0-1,0 0 0,1 0 1,-1 0-1,1 0 0,-1-1 1,1 1-1,-1 0 0,1 0 1,-1 0-1,1-1 0,0 1 0,-1 0 1,1-1-1,0 1 0,0 0 1,0-1-1,-1 1 0,1-1 1,0 1-1,0-1 0,0 0 1,0 1-1,0-1 0,0 0 1,0 0-1,0 0 0,0 1 1,0-1-1,0 0 0,1-1 0,32 1-179,134 4-225,-138-1 396,0 1 0,0 1 1,46 14-1,-71-17 98,-1-1 0,0 1 0,1 0 0,-1 0 1,0 0-1,0 0 0,0 1 0,0 0 0,-1 0 0,1 0 0,-1 0 1,0 0-1,1 1 0,-1-1 0,-1 1 0,1 0 0,-1 0 0,1 0 1,-1 0-1,0 1 0,-1-1 0,1 0 0,-1 1 0,0-1 0,0 1 1,1 7-1,-1 6 117,-1 1 0,0 0 0,-1-1 0,-2 1 0,1 0 0,-10 29 0,9-37-175,-1-1 1,0 0 0,-1 0 0,0 0-1,0-1 1,-1 0 0,0 0 0,-1 0-1,0-1 1,-1 0 0,1 0 0,-16 11-1,6-7-42,-1-1 0,0-1-1,-1-1 1,-24 9 0,-81 19-1599,121-37 1292,-1 1-1,1-1 1,-1 1-1,1-1 1,-1 0-1,-5-1 1,9 1 194,-1 0 0,1-1 0,-1 1 0,1 0 0,-1 0-1,1 0 1,-1 0 0,1-1 0,-1 1 0,1 0 0,-1 0 0,1-1 0,-1 1 0,1 0 0,0-1 0,-1 1 0,1-1 0,0 1 0,-1 0 0,1-2 0,-1 2-54,1-1-1,0 0 1,0 1 0,0-1-1,0 0 1,1 1 0,-1-1-1,0 0 1,0 1 0,0-1-1,0 0 1,1 1 0,-1-1-1,0 1 1,1-1 0,-1 0-1,0 1 1,1-1 0,-1 1-1,1-1 1,0 0 0,15-16-3790,6-5-1067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9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179 206 10240,'5'12'4704,"-5"3"-3264,4-6-1377,-4-1-63,9-1-831,0 2-225,3-1-3232,2-4-1408</inkml:trace>
  <inkml:trace contextRef="#ctx0" brushRef="#br0" timeOffset="1">46 32 13056,'-32'-28'5887,"19"25"-4511,13 6-3712,0 1 1152,4 1 673,1-2-865,8 1-320,-4-1-2368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29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37 9856,'-27'-36'9861,"28"54"-9248,19 89-941,48 145 0,-23-132-2790,-9-43-2526,-23-52 2092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30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90 9344,'-9'-7'4288,"14"7"-2368,-1 0-1376,1 0 31,13-5-223,-5 2-32,8-6-192,-3 6-32,9-1 32,-4 1-640,8-2-287,-4 1-449,-1 4-192,-4 0-2656</inkml:trace>
  <inkml:trace contextRef="#ctx0" brushRef="#br0" timeOffset="1">335 0 12288,'0'8'5695,"13"4"-4543,-13-9-128,14 6-544,-7-2-96,16 5-224,-1-4-64,10-1-32,-5-2-128,4-5 32,-5 0-384,1 0-160,-5 0-1088,1-5-511,-5 2-2913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30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12672,'0'9'5791,"0"11"-3679,0-16 160,0 16-1088,0-1-320,0 17-480,0-4-192,-4 38-96,-1-14-160,5 40 32,0-17-480,0 20-192,0-19-1056,5 7-416,-5-17-544,4-7-159,-4-10-1889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31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68 8960,'0'-7'1323,"1"5"-1009,-1 0 0,0 0-1,0 1 1,0-1-1,0 0 1,0 0 0,0 0-1,-1 0 1,1 1 0,-1-1-1,1 0 1,-1 0 0,0 1-1,1-1 1,-1 0 0,0 1-1,0-1 1,0 1 0,0-1-1,0 1 1,-3-3-1,3 4-223,0-1 0,1 0 0,-1 1-1,0-1 1,1 0 0,-1 1 0,0-1 0,0 1-1,0-1 1,0 1 0,0 0 0,0-1-1,1 1 1,-1 0 0,0 0 0,0 0-1,0-1 1,0 1 0,0 0 0,0 0-1,0 0 1,0 1 0,0-1 0,0 0-1,0 0 1,0 0 0,0 1 0,0-1-1,0 0 1,1 1 0,-1-1 0,0 1-1,0-1 1,0 1 0,1-1 0,-1 1-1,0 0 1,0-1 0,1 1 0,-2 1-1,-4 4-17,1 0-1,0 1 1,0-1-1,0 1 0,1 0 1,-1 0-1,-4 13 0,0 4-58,-6 28-1,12-43 6,-3 12-40,1 1 0,0-1 0,2 1 0,1 0 0,0 0 0,2 0 0,2 29 0,-1-47 12,0 1 0,1 0 0,-1-1 1,1 1-1,0-1 0,0 1 0,0-1 0,1 0 1,-1 0-1,1 0 0,0 0 0,0 0 1,1-1-1,3 4 0,-5-5 24,-1-1-1,1 0 1,0 0-1,-1 0 1,1 0 0,0 0-1,-1 0 1,1 0 0,0-1-1,0 1 1,0-1-1,0 1 1,0-1 0,0 0-1,0 0 1,0 0 0,0 0-1,0 0 1,-1 0-1,1 0 1,0-1 0,0 1-1,0-1 1,0 1 0,0-1-1,0 0 1,-1 0-1,1 0 1,0 0 0,-1 0-1,1 0 1,-1 0 0,1 0-1,-1-1 1,1 1-1,1-3 1,1-1 68,0-1 1,0 1-1,-1-1 0,0 0 0,0 0 1,0 0-1,0-1 0,1-8 0,9-51 516,-12 65-587,2-31 423,-1 0-1,-1 0 1,-2 0-1,-1 0 1,-2 0-1,-8-35 1,10 59-306,1 0 0,0-1 0,0-10 0,1 14-139,1 18-5,5 27-22,2-1-1,23 67 1,-24-86-287,1-1 0,1 0 0,1 0 0,1-1 0,0 0 0,2 0 1,17 18-1,38 27-4289,-17-26-1913,-37-29 2527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31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 9344,'0'-1'4964,"-2"6"-2647,1 14-543,1-17-1681,1 9 354,1-1 1,5 16-1,49 133 454,3-40-684,-22-52-183,84 167-743,-30-68-2313,-65-121 1116,-18-31 169,1-1 0,10 13 0,-6-10-1713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31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10 100 9216,'-9'0'5920,"13"0"-5152,1 0 159,22-3-63,-5-2-64,26-7-416,-7 0-256,17-3 0,-13 3-608,3 0-128,-7 0-832,-1 5-287,-4-3-2849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32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17 7808,'0'-16'6362,"-4"34"-4646,-1-2-984,-24 129 2006,-31 171-1535,41-205-966,-6 43-2532,24-130-73,1-20 887,0-7-574,0-2-1582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32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25 10112,'-22'-25'10387,"37"45"-10135,18 19 197,55 85-1,-7-7-251,-49-79-1208,1-2 0,2-1 1,74 56-1,-99-83-74,0-2 1,0 1-1,1-2 0,12 6 0,4 1-2909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33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8064,'0'0'9781,"10"0"-8896,-3 1-719,1-1 1,-1-1-1,0 1 0,1-1 0,-1-1 0,0 1 1,0-1-1,0 0 0,0-1 0,0 0 0,8-5 1,1-1-123,1-1 1,1 2-1,0 0 0,0 2 1,32-9-1,12 7 363,-35 7-4899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43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20 8832,'-3'5'7750,"-3"3"-5778,6-8-1757,0 1 1,-1-1-1,1 1 0,0-1 1,0 1-1,-1 0 0,1-1 1,0 1-1,0-1 0,0 1 1,0-1-1,0 1 0,0 0 1,-1-1-1,1 1 1,1 0-1,-1 0-212,0-1 0,0 1 1,0 0-1,1-1 0,-1 1 0,0 0 0,1-1 1,-1 1-1,0 0 0,1-1 0,-1 1 1,1-1-1,-1 1 0,1-1 0,-1 1 1,1-1-1,0 1 0,-1-1 0,1 0 1,-1 1-1,1-1 0,0 0 0,-1 1 0,1-1 1,0 0-1,0 0 0,-1 0 0,2 1 1,-2-2 13,0 1 0,1 0 1,-1 0-1,0 0 1,0 0-1,0 0 0,0 0 1,0 0-1,0-1 1,0 1-1,0 0 0,1 0 1,-1 0-1,0 0 0,0 0 1,0 0-1,0-1 1,0 1-1,0 0 0,0 0 1,0 0-1,0 0 1,0-1-1,0 1 0,0 0 1,0 0-1,0 0 1,0 0-1,0 0 0,0-1 1,0 1-1,0 0 0,0 0 1,0 0-1,-1 0 1,1 0-1,0-1 0,0 1 1,0 0-1,0 0 1,0 0-1,0 0 0,0 0 1,-1 0-1,-3-7 545,0 4-162,-1 0-1,0 0 1,0 1 0,-7-4 0,-2 0 555,14 6-943,0 0 1,0 0-1,0 0 0,0 0 1,-1-1-1,1 1 0,0 0 0,0 0 1,0 0-1,-1 0 0,1 0 0,0 0 1,0 0-1,0 0 0,-1 0 1,1 0-1,0 0 0,0 0 0,-1 0 1,1 0-1,0 0 0,0 0 1,0 0-1,-1 0 0,1 0 0,0 0 1,0 0-1,0 0 0,-1 0 0,1 0 1,0 1-1,0-1 0,0 0 1,-1 0-1,1 0 0,0 0 0,0 0 1,0 1-1,0-1 0,-1 0 1,1 12 82,8 13-239,-8-24 153,1 1-22,1 0 0,-1 1 0,0-1 1,1 0-1,-1 0 0,1 0 0,0 0 0,-1 0 0,1 0 0,0 0 0,0-1 0,0 1 0,0-1 0,1 1 1,-1-1-1,0 0 0,1 0 0,4 2 0,-6-3 11,0 0 0,0 0 0,0 0 0,0 0 0,0 0 0,0 0 1,0 0-1,-1 0 0,1 0 0,0 0 0,0-1 0,0 1 0,0 0 0,0-1 0,0 1 0,-1-1 0,1 1 1,0-1-1,0 1 0,-1-1 0,1 1 0,0-1 0,-1 0 0,1 1 0,0-1 0,-1 0 0,2-1 1,-1 0-2,1-1 0,-1 1 1,1-1-1,-1 0 0,0 1 1,0-1-1,1-3 0,-2 4 52,0 0 0,0 0-1,0 0 1,0 0 0,0 0-1,0 0 1,0 0 0,-1 0-1,1 0 1,-1 0 0,0 0-1,1 0 1,-1 1 0,0-1 0,0 0-1,0 0 1,0 1 0,0-1-1,0 1 1,-1-1 0,1 1-1,-1 0 1,1-1 0,-3-1-1,1 1 32,1 1 0,-1-1-1,1 1 1,-1 0-1,0 0 1,0 0 0,0 0-1,1 0 1,-1 0-1,0 1 1,0-1-1,0 1 1,0 0 0,0 0-1,-5 0 1,7 1-76,-1-1 0,1 1-1,0-1 1,-1 1 0,1 0 0,0 0 0,0-1 0,-1 1 0,1 0-1,0 0 1,0 0 0,0 0 0,0 0 0,0 0 0,1 0 0,-1 1 0,0-1-1,0 0 1,1 0 0,-1 1 0,1-1 0,-1 0 0,1 1 0,-1-1 0,1 1-1,0-1 1,0 1 0,0-1 0,0 0 0,0 1 0,0-1 0,0 1 0,0 1-1,1 0-11,-1 0-1,0 0 0,1 0 0,0 0 1,-1 0-1,1 0 0,0 0 0,1 0 0,-1 0 1,0 0-1,1 0 0,0-1 0,-1 1 1,4 3-1,-3-5-44,-1 0 1,0 0-1,0 0 1,1 0 0,-1 0-1,1 0 1,-1-1-1,1 1 1,-1 0-1,1-1 1,-1 1 0,1-1-1,-1 0 1,1 1-1,0-1 1,-1 0-1,1 0 1,0 0 0,-1 0-1,1-1 1,0 1-1,-1 0 1,1-1-1,-1 1 1,1-1 0,-1 1-1,3-2 1,15-13-2976,-3-3-4839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34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8320,'0'0'8096,"10"-1"-6742,3-4-1138,-1-1 0,1 0 1,-2-1-1,1-1 0,16-13 0,25-16-249,48-19-4740,-78 44 752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50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 8576,'-9'-8'13802,"10"9"-13716,-1-1 0,1 0 1,0 1-1,-1-1 0,1 1 0,0-1 1,-1 1-1,1-1 0,-1 1 0,1-1 0,-1 1 1,1 0-1,-1-1 0,0 1 0,1 0 1,-1-1-1,1 2 0,17 43 437,25 98-107,55 152 352,-58-196-685,6 16-838,-44-102-277,1-1-1473,1-4-3777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59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7552,'-10'0'8289,"15"0"-3407,19 0-3414,23 0-609,93 11 0,-89-4-514,1-3 0,59-4 1,-63 0-140,-48 0-286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0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8064,'-1'0'271,"1"0"1,-1 0-1,1 0 1,-1 0-1,1 0 1,-1 1-1,1-1 1,-1 0-1,1 0 1,-1 0-1,1 1 1,-1-1-1,1 0 1,-1 0-1,1 1 1,-1-1-1,1 0 0,0 1 1,-1-1-1,1 1 1,-1-1-1,1 1 1,0-1-1,-1 1 1,1-1-118,0 1 1,0-1-1,0 0 1,0 1-1,0-1 1,0 0-1,0 0 1,0 1-1,0-1 0,0 0 1,0 1-1,0-1 1,0 0-1,1 1 1,-1-1-1,0 0 1,0 0-1,0 1 1,0-1-1,1 0 1,-1 0-1,0 1 0,0-1 1,0 0-1,1 0 1,-1 1-1,0-1 1,0 0-1,1 0 1,-1 0-1,0 0 1,0 0-1,1 1 1,-1-1-1,0 0 0,1 0 1,-1 0-1,0 0 1,1 0-1,-1 0 1,0 0-1,1 0 1,70 8 2367,-60-6-2292,-1 0 1,1-1-1,14-1 0,21 3 247,-7 3-72,6 1 125,76 4 1,-85-9 128,-13 0-1823,-7-2-3013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18 125 7168,'-16'-10'15368,"14"0"-16609,3 7 1247,-1 0 0,1-1 0,-1 1 0,1 0-1,0-1 1,0 1 0,0 0 0,1 0-1,-1 0 1,1 0 0,0 0 0,0 0 0,0 1-1,0-1 1,0 0 0,1 1 0,-1 0 0,1 0-1,-1-1 1,1 1 0,5-2 0,2-2 27,0 1 0,0 0 0,1 1 0,-1 0 0,15-3 0,-11 4 266,1 1 0,-1 0-1,29 0 1,-36 2-66,1 0 0,-1 1 0,1 0 0,-1 1 0,0 0 0,1 0 0,-1 0 0,0 1 0,9 4 0,-13-5-155,-1 1 1,1-1-1,-1 0 0,1 0 1,-1 1-1,0 0 1,0-1-1,0 1 0,0 0 1,-1 0-1,1 0 1,-1 0-1,0 0 0,0 0 1,2 6-1,-1 4 53,0-1 1,1 21-1,-3-15-61,0 1 1,-5 27-1,3-27-41,-36 178 138,4-28-355,33-163 197,0 6-31,-1 0 0,1 19 0,1-28 12,1 0 0,-1 0 0,0 0-1,1 0 1,0 0 0,-1 0 0,1 0 0,0-1 0,0 1-1,1 0 1,-1-1 0,1 1 0,-1-1 0,1 1 0,0-1-1,3 4 1,0-2 13,0-1 0,1 1 0,-1-1 0,1 0 0,-1 0 0,1 0 0,0-1 0,0 0 0,0 0 0,11 1 0,2 0 88,1-2 0,21-1 0,-23 0-13,11-1 14,0-2 0,0-1 0,54-15 0,-74 17-280,11-4 339,-5 5-4300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4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6656,'6'-8'2875,"-6"7"-2794,1 1 0,-1 0-1,0 0 1,0 0-1,1 0 1,-1 0 0,0 0-1,0 0 1,1 0 0,-1 0-1,0 0 1,1 0 0,-1 0-1,0 1 1,0-1-1,1 0 1,-1 0 0,0 0-1,0 0 1,0 0 0,1 0-1,-1 1 1,0-1-1,0 0 1,1 0 0,12 21 2379,-6-9-1727,4 2-54,0-1 0,0 0 0,14 11 0,-8-7 40,23 27 0,-19-13 65,-1 1 0,-1 1 0,16 39 0,-19-34-298,-1 0-1,17 74 0,-28-87-540,0 1-1,-2 0 1,-1 1-1,-5 51 1,1-51-313,0 1 0,-2-1 0,-1 0 0,-16 44 0,14-53-541,0-1-1,-1 1 1,0-1 0,-2-1-1,-18 23 1,7-14-3725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4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17 7936,'0'-1'303,"0"0"1,0 0 0,0 0-1,0 1 1,0-1 0,0 0-1,0 0 1,-1 0-1,1 0 1,0 1 0,-1-1-1,1 0 1,0 0 0,-1 0-1,0 0-127,1 1-1,0 0 1,-1 0-1,1-1 1,0 1-1,0 0 1,-1 0-1,1 0 1,0 0-1,-1-1 1,1 1-1,0 0 1,-1 0 0,1 0-1,-1 0 1,1 0-1,0 0 1,-1 0-1,1 0 1,0 0-1,-1 0 1,1 0-1,-1 0 1,0 1-39,-1-1 0,1 1-1,0 0 1,0-1 0,-1 1 0,1 0 0,0 0 0,0 0 0,0 0 0,0 0 0,0 0 0,0 0 0,0 0 0,1 0 0,-1 1 0,0-1-1,0 3 1,-10 26 243,2 1 0,1 1 1,-6 51-1,11-60-306,-10 114 154,12-117-205,-2 51-18,2 1 0,13 95 1,-12-164-7,8 71-50,26 103 1,-18-124 10,2 0 0,2-2 0,52 94 0,-37-88-980,44 54-1,-55-81-1686,42 38 0,-36-43-819,-3-4-116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5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5 116 7168,'-5'1'7944,"7"-8"-6555,5-3-877,-1-1 1,1 1-1,0 1 0,1-1 1,0 1-1,14-11 0,-19 17-390,1 0 1,0 0-1,0 0 0,0 1 1,0-1-1,0 1 0,1 0 0,-1 0 1,1 1-1,-1-1 0,1 1 0,0 0 1,-1 0-1,1 0 0,0 1 1,0 0-1,0 0 0,-1 0 0,8 1 1,-7 0-10,0 0 0,-1 1 0,1-1 0,0 1 0,-1 0 0,0 0 1,1 0-1,-1 1 0,0 0 0,0-1 0,0 1 0,-1 1 0,1-1 1,-1 1-1,0-1 0,0 1 0,0 0 0,0 0 0,-1 0 0,1 0 1,-1 1-1,0-1 0,0 1 0,-1-1 0,1 1 0,-1 0 0,1 8 1,-5 100 296,-1-25-495,4-75 75,0 0-1,1 1 1,0-1 0,6 22 0,-6-31 13,0 0 0,1-1 1,-1 1-1,1 0 0,0-1 1,0 1-1,0-1 1,1 0-1,-1 0 0,1 0 1,0 0-1,0 0 0,0 0 1,0-1-1,0 1 0,1-1 1,-1 0-1,1 0 1,5 2-1,14 4-415,0-1 1,32 5-1,-9-3-5974,-10-1-4494,-17-4 6251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6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8704,'0'9'6576,"0"4"-3310,4 58-2719,37 266 429,-30-255-1527,5-1 0,36 117-1,-45-179-265,-4-11-162,0 1 0,0 0-1,-1-1 1,0 1 0,1 12-1,-3-16-2390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6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9984,'20'-4'6848,"2"-3"-4006,-6 1-2005,5 0-594,0 0 0,0 2-1,41-3 1,93 6-1539,-107 1 246,117-3-5654,-123-1 2848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44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 7936,'-1'-1'403,"0"1"1,0-1-1,0 1 0,0-1 1,0 1-1,0 0 1,0-1-1,-1 1 0,1 0 1,0 0-1,0 0 1,0 0-1,-1 0 0,1 0 1,0 0-1,0 0 1,0 0-1,0 1 0,-1-1 1,1 1-1,0-1 1,0 0-1,0 1 1,0 0-1,0-1 0,0 1 1,0 0-1,0-1 1,0 1-1,-1 2 0,1-2-270,0 0-1,0 0 0,1 0 0,-1 1 0,0-1 0,1 0 1,-1 1-1,1-1 0,-1 0 0,1 1 0,0-1 1,-1 1-1,1-1 0,0 1 0,0-1 0,0 1 0,1 2 1,5 28 240,2 0 0,1 0 1,2-1-1,1 0 0,17 32 1,-10-29-234,2-1 1,0 0-1,39 42 1,91 77 65,-143-145-193,0 0 1,1 0 0,0-1 0,1 0 0,-1 0-1,1-1 1,13 5 0,-19-9-9,0 1-1,0-1 1,0 0 0,0-1-1,1 1 1,-1-1 0,0 0-1,0 0 1,1 0 0,-1 0-1,0-1 1,0 0 0,1 0-1,-1 0 1,0 0 0,0 0-1,0-1 1,0 0 0,-1 0 0,1 0-1,5-4 1,-7 4 6,0 0 1,0 0 0,0-1-1,0 1 1,0-1-1,0 1 1,0-1-1,-1 1 1,0-1-1,1 0 1,-1 0 0,0 0-1,0 0 1,-1 0-1,2-3 1,-1-6 84,0-1 0,0-17 0,-1 18-36,0-15 152,-1-1-1,-2 0 1,0 1-1,-8-28 1,9 45-157,-1 0 1,-1 1-1,1-1 0,-2 1 1,1 0-1,-1 0 0,-1 0 1,1 0-1,-2 1 0,1 0 1,-1 1-1,0-1 0,0 1 1,-13-9-1,-4 1-36,0 2 0,0 0 1,-34-12-1,-82-21-338,133 44 278,-40-11-233,25 8-939,0-2-1,-21-9 1,39 13-1208,7 0 330,11 1-1383,-14 2 3386,25-4-4808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7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39 9088,'-36'8'9439,"46"-16"-7956,-3 4-1278,-1 1 0,1 0 0,0 0 0,1 1-1,7-2 1,11-4 262,-15 5-175,0 0-1,1 1 1,-1 0-1,1 1 1,0 0-1,0 1 1,-1 0-1,20 4 1,-27-4-151,1 1 0,0 0-1,-1 0 1,0 1 0,1 0 0,-1-1 0,0 1 0,0 1-1,0-1 1,0 1 0,0-1 0,-1 1 0,5 4 0,-4-2-36,0-1 0,-1 1 0,1 0 0,-1 1 0,0-1 0,0 0 1,-1 1-1,4 11 0,-2 3 20,0 1-1,-1 0 1,-1 0 0,-2 32 0,0-45-78,0 211-63,0-215 6,0 0 0,0 0 0,0 0 0,0 0 0,1 0 0,-1 0-1,1 0 1,0-1 0,0 1 0,1 0 0,-1-1 0,1 1 0,0 0 0,0-1 0,0 0-1,0 1 1,1-1 0,2 3 0,5 2-27,1 0-1,1-1 1,-1 0-1,14 5 1,9 6-32,-32-17 65,29 16 3,52 38 1,-67-41 89,-1 0 1,0 0 0,-1 2-1,-1 0 1,20 30-1,-28-38 32,0 1-1,-1 0 0,0 0 0,0 0 0,-1 1 0,0-1 0,-1 1 0,0-1 0,0 1 0,-1 0 0,0 0 0,-1 0 0,-2 17 0,1-21-92,-1 0-1,0 0 1,0 0-1,0-1 1,-1 1-1,0-1 1,0 0-1,0 1 1,-1-1-1,1-1 0,-1 1 1,0 0-1,-1-1 1,1 0-1,-1 0 1,0 0-1,0-1 1,-8 5-1,-5 1-213,0 0-1,-1-1 1,0-1-1,-26 7 1,-11-4-1327,20-4-318,32-6 1274,0 1 0,0 0 0,-1-1-1,1 0 1,-6-1 0,8 1 254,1 0 1,0 0-1,0-1 0,-1 1 0,1 0 0,0-1 0,0 1 1,0-1-1,0 0 0,0 1 0,-1-1 0,1 0 0,1 0 1,-1 1-1,0-1 0,0 0 0,0 0 0,0 0 0,0 0 1,1 0-1,-2-2 0,-2-6-4438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12032,'21'14'8746,"10"0"-7329,-16-8-1710,0-2 1,24 5-1,54 7-5760,-74-11 1605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8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10368,'4'-3'4704,"14"-25"-3360,-18 25 31,14-14-703,-5 5-192,17-3-640,-4-1-320,19 4 256,-5 0-896,13 4-287,-10 4-2145,11 4-2048,-10 0 1888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8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2 101 7168,'0'-36'3440,"0"-5"327,0 21-955,0 17-1751,0 7-451,-1 45 756,1 10-388,6 60-1,-4-102-919,1 1-1,1-1 1,0 0-1,1 0 1,0-1-1,2 0 1,16 31-1,-20-43-18,0 0-1,0 0 0,0 0 1,1 0-1,-1-1 0,1 0 1,0 0-1,-1 0 0,2 0 0,-1 0 1,0-1-1,0 0 0,1 0 1,-1 0-1,1 0 0,0-1 1,0 0-1,-1 0 0,1 0 1,8 0-1,7-1-384,-1 0 1,1-2-1,36-7 1,-28 4-1291,-13 2 278,-3 1-1087,-1 0 0,13 0 0,-5 2-1640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8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26 10496,'-8'-20'3429,"3"14"1923,5 16-3478,23 108-434,19 41-1120,-32-115-319,35 131 9,-22-99-490,37 83 0,-25-85-2522,6-2-3425,-31-56 2502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9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9728,'-3'-3'9342,"1"18"-7698,3 4-1469,1 1-1,1-1 0,0 0 1,1 0-1,1-1 1,9 20-1,52 109-88,9 16-929,-5 31-3046,-42-110 1069,-15-41 564,-3-5-1349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09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10112,'0'0'4608,"18"0"-2113,-5-4-1567,-4 1-64,18-6-288,-4 6-32,20-5-320,-7 4-192,9-4-64,-9 4-256,3-1-64,-3 2-864,0-6-416,-4 2-1823,8-5-737,-10 4 544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10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3 230 9472,'-1'-4'720,"0"0"0,1 0 0,0 0 0,-1 0 0,2 0 0,-1 0 0,1-5 0,2-14 3165,-2 19-3611,-1 0 0,1 0 0,0 0 0,0 0-1,0 0 1,2-4 0,1-1-141,1 1 0,0 0 0,0 0-1,1 0 1,-1 1 0,2 0 0,-1 0 0,1 0 0,0 1-1,0 0 1,1 1 0,0-1 0,12-5 0,-8 5-91,1 1 0,-1 0 1,1 1-1,0 0 0,1 1 0,-1 0 0,0 1 1,27 0-1,-35 2 60,-1 0-1,0 0 1,0 0-1,1 0 1,-1 1 0,0 0-1,0 0 1,0 0-1,0 1 1,0-1 0,0 1-1,0 0 1,0 0-1,0 0 1,-1 0 0,1 1-1,-1 0 1,6 5 0,-4 0 43,-1 0 0,1 0 1,-1 1-1,-1-1 1,1 1-1,-1 0 1,-1 0-1,0 0 1,0 0-1,0 14 1,-1-2-45,-1 1 1,-1-1 0,-5 31 0,3-31-140,1 0 0,0 0 0,3 27 1,-1-40-72,1-1 0,0 0 0,1 0 1,-1 0-1,1 0 0,1 0 0,0 0 1,0-1-1,0 1 0,0-1 0,1 0 1,0 0-1,1 0 0,-1 0 0,1-1 1,0 0-1,10 9 0,34 24 132,-2 2 0,-2 2-1,56 66 1,-95-99 185,1-1 0,-1 2-1,0-1 1,-1 1 0,0-1 0,-1 1 0,4 12-1,-7-18-142,0 0 0,0 1-1,-1-1 1,1 1-1,-1-1 1,0 1 0,0-1-1,0 1 1,-1-1-1,0 1 1,1-1 0,-2 0-1,1 1 1,0-1-1,-1 0 1,0 0 0,0 0-1,0 0 1,-5 6-1,1-3-178,0 0 0,-1 0-1,0-1 1,0 0-1,-1 0 1,0 0-1,0-1 1,0-1-1,-1 1 1,-9 3-1,-11 2-3487,-53 13 0,80-23 3141,1 1 0,-1-1 0,1 0-1,-1 1 1,0 0 0,1-1 0,-1 1 0,1 0 0,0 0 0,-3 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10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8576,'0'-7'10656,"11"6"-8561,-1-1-1541,1 0-1,1 1 0,13 0 1,15-1 0,53-5-1228,123 7-1,-176 4-240,14 0-1599,-51-4 2225,2 0-484,-1 0 0,0 0-1,0 0 1,0 1 0,7 1 0,-1 2-3536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11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10624,'4'5'10175,"-3"-5"-9949,16 3 2903,25-3-4821,-32 0 2643,44-3-1991,0-2 0,71-16 0,26-13-9237,-118 29 6597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44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13 8192,'-1'0'405,"1"0"1,-1 0-1,1 0 1,-1 0-1,0 0 1,1 0-1,-1 0 1,0 1-1,1-1 1,-1 0 0,1 0-1,-1 1 1,1-1-1,-1 0 1,1 1-1,-2 0 1217,1 0-1216,1-1-1,0 1 1,-1 0-1,0 1-109,0-1 0,1 1 0,-1 0 0,1-1 0,-1 1 0,1 0 0,0-1 0,-1 4 0,1 4-535,1 0 0,2 15 0,-2-19 1167,3 19-407,2 0 0,1 0 0,17 43 0,43 63-29,-56-110-474,0-1-1,2 0 1,1 0-1,0-1 0,24 23 1,-33-37-20,0 0-1,0 0 1,0 0-1,1 0 1,-1-1 0,1 0-1,0 0 1,0 0 0,0-1-1,0 0 1,0 0 0,1-1-1,-1 0 1,0 0 0,1 0-1,-1-1 1,1 0-1,-1 0 1,1 0 0,-1-1-1,1 0 1,-1 0 0,13-5-1,-10 2 12,0 0 0,1-1 0,-2 0 0,1-1 0,0 0 0,-1 0 0,0-1 0,-1 0 0,0 0 0,12-15 0,-14 16 88,-1 0-1,0 0 1,0 0 0,-1 0 0,0-1 0,0 1-1,0-1 1,-1 0 0,0 0 0,0 0 0,-1 0-1,0 0 1,0 0 0,-1 0 0,0-1-1,0-6 1,-2 8 44,1 0-1,-1 1 0,0-1 1,0 1-1,0 0 0,-1-1 1,0 1-1,0 1 1,0-1-1,-1 0 0,0 1 1,1-1-1,-2 1 0,-5-5 1,-7-4 240,-1 1 1,-28-16 0,42 26-364,-238-117 249,218 109-1576,-42-12 0,65 22 1127,0 0 0,0 0 0,1 0 0,-1 0 0,0-1 0,0 1 0,0 0 0,1 0 0,-1-1 0,0 1 0,0 0 0,1-1 0,-1 1 0,0-1 0,1 1 0,-1-1 0,1 1 0,-1-1 0,0 0 0,1 1 0,-1-1 0,1 1 0,0-1 0,-1 0 0,1 0 0,-1 1 1,1-1-1,0 0 0,0 0 0,-1 1 0,1-1 0,0 0 0,0 0 0,0 0 0,0 1 0,0-1 0,0 0 0,0 0 0,0 0 0,0 0 0,1 0 0,3-11-5268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11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6 9600,'-1'0'338,"1"-1"0,-1 0 1,0 1-1,0-1 0,0 1 0,0-1 1,0 1-1,0 0 0,0-1 0,0 1 1,0 0-1,0 0 0,0 0 1,0-1-1,0 1 0,0 0 0,0 0 1,0 1-1,0-1 0,0 0 1,0 0-1,0 0 0,0 1 0,0-1 1,0 0-1,0 1 0,0-1 0,0 1 1,0-1-1,0 1 0,1 0 1,-1-1-1,0 1 0,-1 1 550,2-1-834,0 0 0,0 0 0,0 0 0,0 0 0,0-1 0,1 1 0,-1 0 1,0 0-1,1 0 0,-1-1 0,0 1 0,1 0 0,-1 0 0,1-1 0,-1 1 1,1 0-1,0-1 0,-1 1 0,1-1 0,0 1 0,-1 0 0,1-1 0,0 0 0,-1 1 1,1-1-1,0 1 0,1-1 0,25 5 279,-21-4-203,279 15 1550,-214-13-1186,127 21-1,-183-22-398,0 1 0,-1 1 0,0 0 0,0 1 0,20 10 1,-33-15-52,0 1 0,0 0 0,0 0 1,0-1-1,0 1 0,0 0 1,0 0-1,0 0 0,0 0 0,-1 0 1,1 0-1,0 1 0,-1-1 1,1 0-1,-1 0 0,1 0 0,-1 1 1,0-1-1,0 0 0,1 3 1,-1 2 37,0 0 0,0 0 0,-2 11 0,-19 80-4,13-62-76,4-17 1,-51 244 165,8 87-220,32-228-104,3-41-898,1-30-3487,7-44 1453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13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3 116 8320,'0'-1'630,"-3"-10"5268,3 12-5761,1 1 0,-1-1 0,0 0 0,1 0 0,-1 1 0,1-1 0,-1 0 0,1 0 0,-1 0 0,1 0 0,0 0 0,0 0 0,-1 0 0,1 0 0,1 1 0,11 16 918,-10-13-926,7 12 219,-1 1 0,8 23 1,-14-33-282,39 129 943,4 118-194,17 285-91,-54-454-585,28 331 419,-1 41-367,-31-386-204,9 78-99,-13-145 118,0-1 1,0 1-1,1 0 0,-1 0 0,1-1 0,3 6 0,-4-8 1,0-1 1,0 1-1,0-1 0,1 1 0,-1-1 0,0 0 0,1 1 1,-1-1-1,0 0 0,1 0 0,0 0 0,-1 0 0,1-1 1,-1 1-1,1 0 0,0-1 0,0 1 0,-1-1 0,5 1 1,0-1 7,1 0 0,0-1 0,0 1 1,0-2-1,8-1 0,-12 2-7,34-7 69,92-21 170,23-4-305,-131 30 50,213-41-10,-140 26-4,-51 10 8,277-56 42,-250 48-39,264-64-156,-275 67 326,-37 9-69,22-7 0,-42 10-99,0 0-1,0-1 1,0 1 0,0 0 0,0 0 0,0-1 0,-1 1 0,1-1 0,0 0-1,-1 1 1,1-1 0,-1 0 0,0 0 0,0 0 0,1 0 0,-1 0 0,-1 0-1,1 0 1,0-1 0,0 1 0,0-3 0,1-5-33,-1 1 1,0-1-1,0-14 0,-19-200 25,-18 8-90,-25-40 101,53 225 4,-107-342 1,102 337 0,-77-216-8,-37-112-1221,120 338 1212,1 5 166,-1 0-1,-1 1 0,0 0 1,-14-23-1,20 39-95,-1 1 0,0 0-1,1 0 1,-1 0 0,0 0-1,0 1 1,0-1 0,-1 1-1,1 0 1,-1-1 0,1 2-1,-1-1 1,-5-2 0,-3 1 59,0-1 1,-21-2-1,25 5-83,-128-13 367,93 12-376,-192 2-164,193 3-293,1 2 0,-63 17-1,60-10-304,1 2-1,0 1 1,-67 36-1,49-21-127,26-14 418,-210 93-6018,181-85 2609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6:59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69 137 7296,'-4'-7'1668,"3"6"-1319,1 0 1,-1 0-1,0 0 1,1-1-1,-1 1 0,1 0 1,-1-1-1,1 1 1,0-2-1,-1 2-35,1 0 0,-1 0-1,1 0 1,-1 0 0,0 1-1,1-1 1,-1 0 0,0 1-1,1-1 1,-1 0 0,0 1-1,-1-1 1,1 0-197,1 1 1,-1 0 0,1-1-1,-1 1 1,1 0-1,-1-1 1,1 1 0,-1 0-1,1 0 1,-1 0-1,0 0 1,1 0-1,-1 0 1,1-1 0,-1 1-1,1 0 1,-1 1-1,0-1 1,1 0 0,-1 0-1,1 0 1,-1 0-1,0 0 1,1 1-1,-1-1 1,1 0 0,-1 0-1,1 1 1,-1 0-1,-2 2 8,0 1 0,0 0 0,1-1 0,0 1 0,0 1 0,0-1 0,0 0 0,1 0 0,0 1 0,-2 5 0,0 6-12,-1 25-1,2 43-96,13 115 0,-2-112-48,4-1 0,3-1 0,40 121 0,-49-186 42,1 0 1,0 0-1,2-1 0,0 0 0,1-1 0,1 0 0,21 25 0,-27-37 13,1 1 0,0-1 0,-1-1 1,2 1-1,-1-1 0,1-1 0,0 1 0,15 5 0,-16-8 15,-1 0 0,1 0-1,0-1 1,0 0 0,0 0-1,0-1 1,1 0 0,-1 0-1,0-1 1,0 0 0,0 0-1,9-3 1,-6 1 39,-1 0 0,0-1 1,0 0-1,-1 0 0,1-1 0,-1 0 1,0-1-1,0 0 0,12-12 0,-11 9 59,-1-1-1,1-1 1,-2 0 0,0 0-1,0 0 1,8-19 0,-6 4 28,0 0 1,-2-1 0,0 0-1,-2 0 1,-1 0 0,0-34 0,-2 18-82,-2 0 1,-2-1 0,-2 1 0,-2 0 0,-2 1-1,-23-76 1,17 80-43,-2 2 0,-1 0 0,-2 1 0,-1 0 1,-2 2-1,-1 1 0,-2 0 0,-1 2 0,-44-40 0,61 61-25,-1 2 0,0-1 0,0 1 0,-1 1 0,0 0 0,0 1 0,-14-6 0,20 9-95,0 1-1,-1-1 1,1 1-1,0 0 1,-1 1-1,1-1 1,0 1 0,-1 0-1,1 0 1,-1 1-1,1 0 1,0-1-1,0 2 1,-1-1-1,1 1 1,0 0-1,0 0 1,-7 4 0,11-5-80,0-1 1,0 1 0,0 0 0,0 0-1,0 0 1,0 0 0,0 0 0,0 0-1,0 1 1,1-1 0,-1 0 0,0 0-1,0 2 1,1-2 3,0-1 0,0 1 0,-1 0 0,1-1 0,0 1 0,0 0 0,0 0 0,0-1 0,0 1 0,0 0 0,0-1 0,0 1 0,0 0 0,0-1 0,1 1 0,-1 0 0,0-1 1,0 1-1,1 0 0,-1-1 0,0 1 0,1-1 0,-1 1 0,1 0 0,-1-1 0,1 1 0,15 8-5098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00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80 9472,'-18'0'11615,"32"8"-11145,-10-8-440,1 0 1,-1-1 0,1 1 0,6-2-1,-10 2-3,-1-1-1,1 1 0,-1 0 0,0 0 0,1 0 1,-1 0-1,1 0 0,-1-1 0,1 1 0,-1 0 1,0 0-1,1-1 0,-1 1 0,1 0 0,-1-1 1,0 1-1,1 0 0,-1-1 0,0 1 1,0-1-1,1 1 0,-1 0 0,0-1 0,0 1 1,0-1-1,1 1 0,-1-1 0,0 1 0,0-1 1,0 1-1,0-1 0,0 1 0,0-1 0,0 1 1,0-1-1,0 1 0,0-1 0,0 1 0,0 0 1,-1-1-1,1 1 0,0-1 0,0 1 1,0-1-1,-1 1 0,1-1 0,0 1 0,0 0 1,-1-1-1,1 1 0,0 0 0,-1-1 0,1 1 1,0 0-1,-1-1 0,-4-5 239,0 0 0,0 1 0,0 0 0,0 0 0,-1 0 0,0 0 0,0 1 0,0 0 0,0 0 0,-1 1 0,0 0 0,-11-4 0,17 6-252,0 1 1,0 0-1,1 0 0,-1 0 0,0 0 0,0 0 0,0 0 0,1 0 1,-1 0-1,0 0 0,0 0 0,1 0 0,-1 0 0,0 0 1,0 1-1,1-1 0,-1 0 0,0 1 0,1-1 0,-1 0 1,0 1-1,1-1 0,-1 1 0,0-1 0,1 1 0,-1 0 1,1-1-1,-1 1 0,1-1 0,0 1 0,-1 0 0,1-1 1,-1 1-1,1 0 0,0 0 0,0-1 0,-1 1 0,1 0 1,0 0-1,0-1 0,0 1 0,0 0 0,0 0 0,0-1 1,0 3-1,0-1-23,0 0 0,1 0 0,-1 0 0,0 0 1,1 1-1,-1-1 0,1 0 0,0 0 0,0 0 0,0 0 0,0 0 1,0 0-1,0-1 0,0 1 0,3 2 0,-2-2 2,1 1 0,-1-1 1,1-1-1,0 1 0,0 0 0,0-1 0,0 1 0,0-1 0,0 0 0,0 0 0,0 0 1,0-1-1,1 1 0,-1-1 0,0 1 0,0-1 0,1 0 0,-1 0 0,0-1 0,0 1 1,1-1-1,5-1 0,-8 1 20,1 1 1,-1 0-1,0-1 1,0 1-1,1-1 1,-1 1-1,0-1 1,0 1-1,0-1 1,0 0-1,0 0 1,0 0-1,0 1 1,0-1-1,0 0 0,0 0 1,-1 0-1,1 0 1,0-1-1,-1 1 1,1 0-1,0 0 1,-1 0-1,1 0 1,-1-3-1,1 3 41,-1-1-1,-1 0 0,1 1 1,0-1-1,0 0 1,-1 1-1,1-1 0,0 1 1,-1-1-1,0 0 1,1 1-1,-1 0 0,0-1 1,0 1-1,0-1 1,0 1-1,-1-2 0,1 2-48,0 0-1,0 0 0,0 0 1,0 0-1,0 0 0,0 0 1,0 0-1,0 0 0,-1 0 1,1 1-1,0-1 0,0 0 1,-1 1-1,1-1 0,0 1 1,-1-1-1,1 1 0,-1 0 1,1 0-1,-1 0 0,1-1 1,0 1-1,-1 1 0,1-1 1,-1 0-1,1 0 0,-1 0 1,1 1-1,0-1 0,-1 1 1,1-1-1,0 1 0,-1 0 1,1-1-1,0 1 0,0 0 1,-1 0-1,1 0 0,0 0 1,0 0-1,0 0 0,0 0 0,0 0 1,1 0-1,-1 0 0,-1 3 1,-5 12-1266,7-15 1165,0-1 0,-1 0 0,1 1-1,0-1 1,0 0 0,0 0 0,0 1 0,0-1 0,-1 0-1,1 1 1,0-1 0,0 0 0,0 1 0,0-1 0,0 0-1,0 1 1,0-1 0,0 0 0,0 1 0,0-1 0,0 0-1,0 1 1,1-1 0,-1 0 0,0 1 0,0-1 0,0 0-1,0 1 1,0-1 0,1 0 0,-1 0 0,0 1 0,0-1-1,1 0 1,-1 0 0,0 1 0,0-1 0,1 0 0,-1 0 0,0 0-1,0 0 1,1 1 0,0-1-164,0-1 1,0 1-1,-1 0 0,1 0 1,0-1-1,0 1 0,-1-1 1,1 1-1,0 0 0,-1-1 1,1 1-1,0-1 0,-1 0 1,1 1-1,0-2 0,13-19-5642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03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41 148 7680,'-1'-1'285,"0"0"-1,0-1 1,0 1 0,-1 0 0,1 0 0,0 0-1,-1 0 1,1 1 0,0-1 0,-1 0 0,1 1-1,-2-2 1,-5-1 594,7 3 214,-11 8 3232,12-8-4249,0 0 0,0-1 1,0 1-1,0 0 0,0 0 0,-1 0 0,1 0 0,0-1 0,0 1 0,0 0 0,0 0 0,0 0 0,0 0 0,0-1 0,0 1 0,0 0 0,0 0 0,0 0 0,0-1 0,0 1 0,0 0 0,0 0 0,0 0 0,0-1 0,0 1 0,0 0 0,0 0 0,0 0 0,0-1 0,0 1 0,0 0 0,0 0 0,0 0 0,1-1 0,0-3 118,1 0 1,0 0-1,0 0 0,4-6 0,4-1-118,0 1 0,0 0 0,1 0-1,0 1 1,1 1 0,0 0-1,0 0 1,1 1 0,23-9 0,-31 14 8,1 0 0,-1 1 1,0-1-1,1 1 0,0 1 0,-1-1 1,1 1-1,-1 0 0,1 0 1,0 0-1,-1 1 0,1 0 0,8 2 1,-7 0 87,0 0 0,1 0 1,-1 1-1,-1 0 1,1 0-1,-1 0 0,1 1 1,9 10-1,-4-2 39,0 1-1,-1 0 1,-1 1-1,0 0 1,-1 0-1,-1 1 1,11 30 0,-11-21-132,-1 0 0,-1 1 0,-2-1 0,0 1 1,-2 0-1,-1 27 0,-1-45-90,1 1-1,0-1 0,0 0 1,4 16-1,-4-21-12,0 1 0,1 0 0,0 0 1,-1-1-1,1 1 0,1-1 0,-1 0 0,0 1 0,1-1 1,0 0-1,0 0 0,3 2 0,4 2-170,0 0 0,1 0 0,-1-1-1,2-1 1,21 8 0,62 11-560,-71-19 738,0 1-1,-1 0 1,1 2 0,28 14 0,-48-20 122,0 1 0,1 0 0,-1 0 0,0 0-1,0 0 1,-1 1 0,1-1 0,-1 1 0,1 0 0,-1 0-1,3 7 1,-2-3 62,-1-1-1,0 1 1,0 0-1,-1 0 1,0 0-1,2 12 1,-3-6-64,0-1 0,-1 0 1,0 0-1,-1 1 0,0-1 0,-1 0 0,0 0 1,-2 0-1,1 0 0,-8 16 0,7-19-124,-1 0-1,-1-1 0,1 1 0,-1-1 0,-1 0 0,0-1 0,0 0 0,-1 0 0,0 0 0,0-1 0,-1 0 0,-17 10 0,-27 11-1082,52-27 919,-1 0 1,1 0-1,0-1 1,-1 1 0,1-1-1,-1 1 1,1-1-1,-1 1 1,1-1 0,-1 0-1,-2 1 1,4-1 102,0 0 0,-1 0 1,1 0-1,0-1 0,0 1 0,0 0 1,-1 0-1,1 0 0,0 0 0,0 0 1,0 0-1,-1 0 0,1-1 0,0 1 1,0 0-1,0 0 0,0 0 1,0 0-1,0-1 0,-1 1 0,1 0 1,0 0-1,0 0 0,0-1 0,0 1 1,0 0-1,0 0 0,0-1 0,0 1 1,0 0-1,3-14-2517,11-10-953,10-6-1409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03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11 9856,'-1'-1'595,"0"0"1,0 1-1,0-1 0,1 0 1,-1 0-1,0 0 1,0 0-1,0 1 1,0-1-1,0 1 0,0-1 1,-1 0-1,0 1 1,2-1-414,-1 1 1,1 0 0,0 0 0,-1 0 0,1 0-1,0 0 1,-1 0 0,1 0 0,0 0 0,-1 1-1,1-1 1,0 0 0,-1 0 0,1 0-1,0 0 1,0 0 0,-1 0 0,1 1 0,0-1-1,-1 0 1,1 0 0,0 0 0,0 1 0,-1-1-1,1 1 1,-4 8-877,4-5 738,0 0-1,0 0 1,0 0 0,0 1-1,1-1 1,-1 0 0,3 7-1,12 33 73,-7-22-85,-5-14-27,13 41 2,1-1-1,41 76 1,-55-118-20,0-1-1,1 0 0,0 1 1,0-2-1,0 1 1,0 0-1,6 4 0,-8-8 18,0 0 0,0 0 0,0 1-1,0-1 1,0-1 0,0 1 0,0 0-1,0 0 1,0-1 0,1 1 0,-1-1 0,0 0-1,0 0 1,1 0 0,-1 0 0,0 0-1,0 0 1,1 0 0,-1-1 0,0 1-1,0-1 1,4-1 0,7-5-13,0 0-1,0 0 1,21-19-1,17-10-1232,-37 28-152,1 1 0,0 1 1,22-8-1,-10 6-3159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04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11392,'-9'5'8573,"9"-5"-8288,2 12 1827,13 12-1840,108 159 260,-64-91-531,161 308-1491,-212-385 1226,-2-3-113,-2-2-266,1-1 0,0 1 0,1-1 0,0 0 0,9 10 0,-12-16-335,2 1 0,-1-1 0,0 0 0,8 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06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8448,'-3'3'11216,"1"2"-10486,3 1-438,0 1 0,0 0-1,1-1 1,0 1 0,0-1 0,4 8 0,2 10-90,29 102 229,11 38-296,-45-154-141,1-1 0,-1 1 0,2-1 0,-1 0 0,1 0 0,8 10 0,-11-17 21,0 0 1,0 0 0,0 0 0,0 0 0,0 0-1,0-1 1,1 1 0,-1-1 0,0 1 0,1-1-1,-1 0 1,1 0 0,-1 0 0,1 0 0,0-1-1,-1 1 1,1-1 0,0 0 0,0 1-1,-1-1 1,1 0 0,0-1 0,0 1 0,-1 0-1,1-1 1,0 1 0,-1-1 0,5-2 0,9-4 66,0-2 1,0 0 0,-1-1 0,0 0 0,-1-2-1,15-13 1,27-21-150,-52 43-84,20-14 129,30-17 0,-44 29-854,-1 0-1,15-4 0,-18 7-720,1 1 0,-1-1 0,0 1-1,13 0 1,-10 1-2637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06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12032,'-1'0'491,"0"0"0,1 0 0,-1 0 1,0 0-1,1 0 0,-1 0 1,0 0-1,1 0 0,-1 0 0,0 0 1,1 0-1,-1 1 0,1-1 0,-1 0 1,0 0-1,0 1 0,1 0-389,0 0 1,0-1-1,0 1 0,0 0 0,0-1 0,0 1 0,0 0 0,0-1 0,0 1 1,0 0-1,1-1 0,-1 1 0,0 0 0,1-1 0,-1 1 0,0-1 1,1 1-1,-1-1 0,1 2 0,8 10-42,1 0 1,-1-1-1,17 14 1,-11-10-38,19 23 0,9 26 18,59 116 1,-8-12-221,-69-126-186,17 26-2785,-41-66 3064,11 11-3153,-12-13 3071,1 0 0,-1 0 0,1 0 0,-1 0 1,1 0-1,-1 0 0,1 0 0,-1 0 0,1 0 0,-1 0 0,1 0 0,-1 0 0,1 0 0,-1 0 0,1-1 1,-1 1-1,1 0 0,-1 0 0,1 0 0,-1-1 0,1 1 0,-1 0 0,0-1 0,1 1 0,-1 0 0,0-1 1,1 1-1,-1 0 0,0-1 0,1 1 0,-1-1 0,13-17-3645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07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57 134 12160,'0'0'189,"0"0"1,0-1 0,0 1 0,-1 0 0,1 0-1,0-1 1,0 1 0,-1 0 0,1 0 0,0-1-1,0 1 1,-1 0 0,1 0 0,0 0-1,-1-1 1,1 1 0,0 0 0,-1 0 0,1 0-1,0 0 1,-1 0 0,1 0 0,-1 0 0,1 0-1,0 0 1,-1 0 0,1 0 0,0 0 0,-1 0-1,1 0 1,0 0 0,-1 0 0,1 0 0,0 1-1,-1-1 1,1 0 0,0 0 0,-1 0-1,1 0 1,0 1 0,-1-1 0,1 1 0,-8 15 885,6-10-754,-5 13-254,1 0 0,0 1 0,1 0 0,2 0 0,0 0 0,1 0 0,1 0 0,0 1 0,2-1 0,1 1 0,0-1 0,1 0 0,7 20 0,-8-32-73,0 0-1,1 0 1,0 0-1,1-1 1,0 1-1,9 12 1,-10-16-9,0 0 1,0-1 0,1 0 0,0 0-1,-1 0 1,1 0 0,0 0 0,0-1-1,0 0 1,1 0 0,-1 0-1,0 0 1,9 1 0,5 0 11,0 0 1,1-2-1,35-2 1,-17 0 1,-10 1 50,88 3-102,-96-1 147,-1 0 1,1 1 0,-1 1 0,20 7 0,-35-9 15,1-1-1,0 1 1,-1 0 0,1 0 0,-1 1 0,1-1 0,-1 1 0,0-1 0,0 1 0,0 0 0,-1 0 0,1 0 0,-1 1 0,1-1-1,-1 1 1,0-1 0,0 1 0,-1 0 0,1-1 0,-1 1 0,0 0 0,0 0 0,0 0 0,0 8 0,0 6 128,-1 0 1,0 0-1,-2 0 1,-4 23-1,5-33-200,-1 5-2,-1 1 0,0-1 0,-1 0 0,0-1 0,-1 1 0,0-1 0,-1 0 0,-1 0 0,0 0-1,0-1 1,-1 0 0,0-1 0,-1 1 0,-1-2 0,1 1 0,-1-1 0,-1-1 0,-12 8 0,22-15-39,0 0 1,0 0 0,0-1-1,0 1 1,0-1 0,-1 1-1,1-1 1,0 1 0,0-1-1,0 0 1,0 0 0,-1 1-1,1-1 1,0 0-1,0 0 1,-1 0 0,1 0-1,0 0 1,0-1 0,0 1-1,-1 0 1,1 0 0,0-1-1,0 1 1,0-1-1,0 1 1,0-1 0,-1 0-1,1 1 1,0-1 0,1 0-1,-1 0 1,0 0 0,0 1-1,0-1 1,0 0 0,1 0-1,-1 0 1,0 0-1,1 0 1,-1-1 0,1 1-1,-1-1 1,-3-7-28,1 0 0,0 0 0,1-1 0,-2-13 0,3 16 39,-80-560-244,79 543 220,-15-105 38,12 98 56,-2 0 0,-12-31 0,17 54-47,-1 1-1,0 0 0,-1 0 1,0 0-1,0 0 0,-1 1 1,0-1-1,0 1 0,-7-6 1,11 10-27,-1 0 0,-1 0 0,1 1 1,0-1-1,0 1 0,-1 0 0,1 0 0,0-1 1,-1 2-1,1-1 0,-1 0 0,1 0 0,-1 1 1,0-1-1,1 1 0,-1 0 0,0 0 0,1 0 0,-1 0 1,0 0-1,1 1 0,-1-1 0,1 1 0,-1 0 1,1 0-1,-1 0 0,1 0 0,-1 0 0,1 0 1,-3 2-1,-43 31-666,43-29 149,0-1 0,0 0 0,1 1 0,0 0 0,0 0 0,0 1 0,-4 5 0,8-10 326,-1 0 1,1 0 0,-1-1-1,1 1 1,0 0 0,-1 0-1,1 0 1,0 0 0,0 0-1,-1 0 1,1-1 0,0 1-1,0 0 1,0 0 0,0 0-1,0 0 1,0 0 0,1 0-1,-1 0 1,0 0 0,0 0-1,1-1 1,-1 1 0,0 0-1,1 0 1,-1 0 0,1-1-1,-1 1 1,1 0 0,-1 0-1,1-1 1,0 1 0,-1 0-1,1-1 1,1 2 0,18 6-4988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45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75 11392,'-4'15'12534,"8"-19"-10951,1-2-1536,1 0 1,-1 1 0,1 0 0,1 0 0,-1 0 0,1 0 0,-1 1 0,1 0 0,0 1 0,1 0-1,13-5 1,8 0 493,51-7-1,-75 14-468,0 0 72,1 0 0,0 1 0,0-1-1,0 1 1,0 1 0,-1-1-1,1 1 1,0 0 0,0 0 0,7 3-1,-10-3-71,0 1-1,0-1 1,0 1-1,0 0 1,-1 0-1,1 0 0,0 1 1,-1-1-1,0 0 1,1 1-1,-1 0 1,0 0-1,0-1 1,0 1-1,-1 0 1,1 1-1,-1-1 1,2 6-1,5 23 100,-2 0 0,-1 0 1,-1 0-1,-1 38 0,2 20-227,-5-65 55,-1-21-14,1 0-1,0 1 1,0-1 0,0 1-1,0-1 1,1 0 0,0 1-1,0-1 1,2 7-1,-2-10-1,-1 0-1,0 0 1,1 0-1,-1 0 1,1-1-1,-1 1 1,1 0-1,0 0 1,-1 0-1,1-1 1,0 1-1,-1 0 1,1-1-1,0 1 1,0 0-1,0-1 1,0 1-1,1-1 1,0 0 19,-1 0 0,1 0 0,0 0 0,0-1 0,0 1 1,0-1-1,-1 0 0,1 1 0,2-2 0,-3 2 0,7-4-28,-1 1-43,1-1-1,0 1 1,0 1-1,0 0 1,0 0 0,0 0-1,14 0 1,-13 2 93,-1 0 0,0 0 0,1 1 1,-1 0-1,0 1 0,0 0 0,0 0 0,0 1 1,0 0-1,0 0 0,-1 1 0,11 6 0,-17-9 2,0 0-1,0-1 1,0 1-1,0 0 0,0 0 1,0 0-1,-1-1 1,1 1-1,0 0 0,-1 0 1,1 0-1,0 0 0,-1 1 1,1-1-1,-1 0 1,0 0-1,1 0 0,-1 0 1,0 0-1,0 1 1,0-1-1,1 0 0,-1 0 1,0 0-1,-1 1 1,1-1-1,0 0 0,0 0 1,0 0-1,-1 0 0,1 1 1,-1 0-1,-2 4 51,0 0 0,0 0 0,-1 0 0,-7 8 0,2-1-56,-66 90 51,31-44-580,38-50 171,-17 21-1204,8-14-2439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09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65 160 7296,'-2'-9'1620,"0"0"0,-2 1 0,-6-14 0,9 19-1169,1 2-111,-1-1-1,0 1 1,1-1-1,-1 1 1,0-1 0,0 1-1,0 0 1,0-1-1,0 1 1,0 0-1,0 0 1,-1 0-1,1 0 1,0 0-1,-1 0 1,1 0-1,-1 0 1,1 0-1,-4-1 1,5 3-283,-1-1 0,1 0 0,-1 0 0,1 0 0,-1 1-1,1-1 1,-1 0 0,1 0 0,-1 1 0,1-1 0,-1 0 0,1 1 0,-1-1 0,1 1 0,0-1-1,-1 0 1,1 1 0,0-1 0,0 1 0,-1-1 0,1 1 0,0-1 0,0 1 0,-1 0 0,-3 16 122,4-17-160,-3 23 22,0-1 1,2 1-1,2 25 0,9 72 16,-9-108-44,11 76 6,40 154-1,-40-202-31,2 0-1,2-1 0,2-1 1,1-1-1,2-1 1,1 0-1,2-2 0,52 58 1,18 4 6,-80-83 7,1-1 1,1-1-1,0 0 0,32 16 0,-43-24 35,1-1 0,0 0 0,0 0 0,0-1-1,0 0 1,0 0 0,0 0 0,0-1 0,0 0-1,0 0 1,0 0 0,0-1 0,0 0 0,0 0-1,0-1 1,0 1 0,0-1 0,-1-1 0,1 1-1,-1-1 1,1 0 0,-1 0 0,0 0 0,0-1-1,0 0 1,-1 0 0,0 0 0,1-1 0,-1 1-1,-1-1 1,1 0 0,-1 0 0,1 0 0,-2-1 0,1 1-1,0-1 1,1-7 0,0-2 94,-1 1-1,-1 0 1,-1 0 0,1-18-1,-7-58 49,3 65-128,-4-40 19,-3 0 0,-26-100 0,24 128-52,-2 0 0,-1 2-1,-1-1 1,-2 2 0,-38-56 0,12 33-32,-2 2 0,-3 2 0,-2 2 0,-2 3 0,-68-50 0,113 93-92,-1-1 0,1 1 1,-1 1-1,-15-8 0,22 12 52,1 0 0,-1 0 0,0-1 0,1 1 0,-1 0 0,0 0 0,1 0 0,-1 0 0,0 0-1,1 0 1,-1 0 0,0 0 0,1 0 0,-1 0 0,0 0 0,0 0 0,1 0 0,-1 0 0,0 1 0,1-1 0,-1 0-1,1 0 1,-1 1 0,0-1 0,1 1 0,-2 0 0,2 0-59,-1 0-1,0 0 1,1 0-1,0 0 1,-1 0 0,1 1-1,-1-1 1,1 0-1,0 0 1,0 0 0,0 0-1,0 1 1,0-1-1,0 2 1,1 3-516,0 0 0,0 1 0,0-1 0,5 12 0,0-6-431,1 0-1,0 0 0,0-1 0,1 0 0,1 0 0,13 13 1,30 27-3018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10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106 189 9728,'-24'-15'4343,"18"10"-2890,-1 1 0,0 0-1,-15-7 1,21 11-1405,1 0-1,0 0 1,-1 0-1,1 0 1,0 0-1,-1-1 1,1 1-1,0 0 1,-1 0-1,1 0 1,0 0-1,-1 0 1,1 0-1,-1 1 1,1-1-1,0 0 1,-1 0-1,1 0 1,0 0-1,-1 0 1,1 0-1,0 1 1,-1-1-1,1 0 1,0 0-1,0 0 1,-1 1-1,1-1 1,0 0-1,0 0 1,-1 1-1,1-1 1,0 1-1,-3 14 248,7 17-445,-4-31 151,0-1-1,0 1 1,1 0 0,-1-1 0,0 1-1,1 0 1,-1 0 0,0-1-1,1 1 1,-1 0 0,1-1-1,-1 1 1,1-1 0,-1 1 0,1-1-1,-1 1 1,1-1 0,-1 1-1,1-1 1,0 1 0,-1-1 0,1 0-1,1 1 1,-1-1 8,-1 0 0,1 0-1,-1-1 1,1 1 0,-1 0 0,1 0 0,-1-1 0,1 1 0,-1 0 0,1-1-1,-1 1 1,1-1 0,-1 1 0,1-1 0,-1 1 0,0-1 0,1 1-1,-1-1 1,0 1 0,1-1 0,-1 1 0,0-1 0,0 1 0,0-1-1,0 0 1,1 1 0,-1-1 0,0 1 0,0-1 0,0 0 0,0 1-1,0-2 1,1-9 151,-1 0-1,0 0 0,0 0 1,-1 0-1,0 0 0,-5-19 1,0 8 565,-1 1 0,-13-28 0,20 48-674,-1 0 0,1 1 1,0-1-1,-1 0 0,1 1 1,0-1-1,-1 0 0,1 1 0,-1-1 1,1 1-1,-1-1 0,1 1 0,-1-1 1,1 1-1,-2-2 0,2 3-43,0-1 0,-1 0 0,1 0 0,0 0 0,0 0 0,-1 0 0,1 0 0,0 0 0,0 0 0,0 1 0,0-1 0,-1 0 0,1 0-1,0 0 1,0 1 0,0-1 0,0 0 0,0 0 0,-1 0 0,1 1 0,0-1 0,0 0 0,0 0 0,0 0 0,0 1 0,0-1 0,0 0 0,0 0 0,0 1 0,0-1-1,-1 26-108,2-19-162,1 0-1,-1 0 1,1 0-1,1 0 1,-1-1 0,6 11-1,-4-11-549,0 0 0,0 0 0,0-1 0,0 1 0,1-1 0,9 8-1,-13-12 224,1 1 0,-1-1 0,1 0-1,0 0 1,0 0 0,-1 0-1,1 0 1,0 0 0,0-1-1,0 1 1,0-1 0,0 1 0,0-1-1,0 0 1,0 0 0,0 1-1,0-2 1,4 1 0,16-4-4050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11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92 11136,'-5'-9'3544,"3"6"-2670,-1-1 0,2 0 1,-1 0-1,0 0 1,1 0-1,-2-7 0,3 10-842,0 0-1,0-1 1,0 1-1,0 0 1,0 0-1,1 0 1,-1 0-1,0 0 1,0-1-1,1 1 0,-1 0 1,1 0-1,-1 0 1,1 0-1,0 0 1,-1 0-1,1 0 1,0 0-1,0 1 0,-1-1 1,1 0-1,0 0 1,0 1-1,0-1 1,0 0-1,0 1 1,0-1-1,0 1 0,0-1 1,2 0-1,13-3 93,0 0-1,0 0 0,1 2 1,-1 0-1,29 1 0,-21 0 23,-2-1 192,-1 2 1,0 1-1,1 0 1,-1 2-1,37 8 1,-50-8-239,-1-1 0,1 1 0,-1 0 1,0 1-1,0 0 0,0 0 0,0 1 1,-1-1-1,0 1 0,0 1 0,0-1 1,0 1-1,-1 0 0,0 0 1,0 1-1,-1 0 0,0 0 0,6 11 1,2 16 2,-1 1 1,-2 0 0,7 52-1,-11-54-107,3 21 25,-6-34-92,1 0 1,0 0-1,13 36 1,-14-51-20,0-1 1,1 1-1,-1-1 0,1 0 1,0 0-1,0 0 0,0 0 1,1-1-1,0 1 0,-1-1 1,1 0-1,0 0 0,0 0 1,1-1-1,-1 1 0,1-1 1,7 3-1,5 0-77,1 0 0,0-1 0,27 2 0,-30-4 188,31 3-6,-13-1-41,39 8 0,-63-10 169,0 0 0,0 1-1,0 1 1,0-1 0,-1 1-1,0 1 1,0 0 0,15 11 0,-20-13-48,0 1 0,0-1 1,0 1-1,-1 0 0,1 0 1,-1 0-1,0 0 0,0 1 1,-1-1-1,1 0 1,-1 1-1,0-1 0,0 1 1,0 0-1,-1-1 0,0 1 1,0 0-1,0 5 1,-2 9 82,0 0 0,-10 35 0,9-41-172,-1 0 0,-1-1-1,0 0 1,-1 0 0,0 0-1,-1-1 1,0 0 0,0 0 0,-12 12-1,4-8-134,0-1-1,0 0 1,-2-2-1,1 0 1,-23 12-1,18-11-281,16-9-1,-1 0 0,-1 0 0,1 0 0,0-1 0,-1 0 0,0-1 0,-11 4 1,17-6 322,1 0 1,-1 0-1,1 0 1,-1 0-1,1 0 1,-1 0 0,1 0-1,-1 0 1,1 0-1,-1 0 1,1 0-1,0 0 1,-1 0-1,1 0 1,-1-1 0,1 1-1,-1 0 1,1 0-1,-1-1 1,1 1-1,0 0 1,-1-1 0,1 1-1,0 0 1,-1-1-1,1 1 1,-1-1-1,1 0-79,-1 0 0,1-1 0,0 1 0,-1 0 0,1 0 0,0 0 0,0 0 0,0-1 0,0 1 0,0 0 0,1-2 0,0-4-678,1 1 0,0-1 0,3-8 0,15-26-2877,3 1-490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1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11648,'-6'1'5901,"6"0"-5779,0-1 1,0 0 0,1 2 1598,-1-2-1598,2 13 947,2-1-985,1 0-1,1-1 1,0 1-1,0-1 0,12 14 1,-5-5-64,65 92-8,-68-99-10,-2-2-2,0-1-1,1 0 0,11 9 1,-15-14-3,0-1 0,0-1 0,0 1 0,0-1 0,1 0 0,0 0 0,0 0 0,9 2 0,-12-4 0,0-1 0,0 1 0,-1-1 0,1 0 0,0 0 0,0 0 0,0-1 0,0 1 0,0-1 0,-1 0 0,1 1 0,0-1 0,-1 0 0,1-1 0,0 1 0,3-3 0,4-3-625,0 0-1,14-16 1,-3 4-3067,2 0-6269,-6 7 6289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12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 11136,'-8'-6'6992,"8"6"-6935,4 20 1869,58 138-1163,-16-50-608,-44-103-151,73 182 213,-56-146-513,2-2 0,38 57 0,57 48-3331,-111-138 3028,5 5-303,-3-1-3239,-6-20-4456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13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8960,'-1'3'667,"0"-1"0,0 1 1,0 0-1,0 0 0,1-1 1,-1 1-1,1 0 0,0 0 0,0 4 1,2 29 1199,-2-28-1469,4 25 146,1 0 0,10 40 1,-9-52-463,1-1 0,1 0 0,1 0 0,16 28 0,-22-43-76,0-1 0,0 0 0,0 0 0,0 0 0,1 0 0,0-1 0,0 1 0,0-1-1,0 0 1,0 0 0,0 0 0,1-1 0,0 0 0,9 4 0,-9-5-15,1 0 0,0 0-1,0 0 1,0-1 0,-1 0-1,1 0 1,0 0-1,0-1 1,0 0 0,-1 0-1,1 0 1,10-4 0,-3 0-446,0-1 0,12-7 1,-20 10-162,0 0 1,0 0-1,0-1 1,-1 1-1,1-1 1,-1-1-1,6-7 1,2-7-3374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13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17 9984,'-7'-16'10452,"7"16"-10378,7 10 1623,14 28-1106,17 40 0,3 7-263,145 307 168,-121-250-2079,-53-119 506,1-1 1,1-1-1,1 0 1,18 21-1,-21-31-1450,19 16-1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18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27 124 7552,'-1'0'266,"0"1"-1,0-1 1,0 0 0,0 0-1,0 0 1,0 1 0,0-1 0,0 0-1,1 1 1,-1-1 0,0 1 0,0-1-1,0 1 1,-1 0 0,-1 1 1268,-6 9 4924,10-12-6334,-1-1 1,1 0-1,-1 1 1,1-1-1,0 1 0,-1-1 1,1 1-1,0-1 0,0 1 1,0-1-1,0 1 0,0 0 1,0-1-1,2 0 1,20-18 46,0 4-65,2 0 0,-1 1-1,2 1 1,36-14-1,-56 26-33,1 0-1,-1 0 0,1 1 1,-1-1-1,1 1 0,0 1 1,-1-1-1,1 1 1,0 0-1,11 2 0,-13-1 67,1 1-1,-1-1 1,0 1-1,0 0 1,-1 0-1,1 1 1,0 0 0,-1-1-1,1 1 1,-1 1-1,0-1 1,0 1-1,0-1 1,3 6-1,-1-1 9,0 0 0,0 1-1,-1 0 1,-1 0-1,1 1 1,-1-1 0,-1 1-1,0 0 1,0 0 0,1 15-1,0 10 95,-2 63-1,1 4-256,-2-92 26,0 4-131,0 0 1,1 0 0,1-1-1,0 1 1,8 21-1,-10-33 99,0 0 0,1-1 0,-1 1 0,0 0-1,0-1 1,1 1 0,-1-1 0,1 0 0,0 1 0,-1-1-1,1 0 1,0 0 0,0 0 0,-1 0 0,1-1 0,0 1-1,3 0 1,4 2-13,1-1 0,14 1 0,-3-1 65,22 6-18,0 2 0,53 20 0,-77-23 108,-1 0-1,-1 2 1,0 0-1,0 1 1,-1 1-1,0 0 1,24 23 0,-38-32-29,0 0 1,0 0 0,0 1 0,-1-1 0,1 0 0,-1 1-1,1-1 1,-1 1 0,0-1 0,0 1 0,0 0 0,0-1-1,0 1 1,-1 0 0,1 0 0,-1 3 0,0-2 0,0 0-1,-1 0 1,0 0 0,0-1 0,0 1-1,0 0 1,0-1 0,-1 1 0,1-1-1,-5 7 1,-1 0-30,-2 1 1,1-1-1,-1-1 0,-1 1 0,0-2 0,-11 9 0,-12 6-417,-2-2 0,-1-1-1,0-2 1,-62 21 0,78-34-1194,19-5 1364,1 0 1,-1 0-1,0 0 1,1 0 0,-1 0-1,1 0 1,-1 0-1,1 0 1,-1 0-1,1-1 1,-1 1-1,1 0 1,-1 0 0,1-1-1,-1 1 1,1 0-1,-1-1 1,1 1-1,-1 0 1,1-1 0,0 1-1,-1-1 1,1 1-1,-1 0 1,1-1-1,0 1 1,0-1-1,-1 0 1,1 0-276,0 0 0,0 1 0,0-1 0,0 0 0,0 0 0,0 1 0,0-1 1,0 0-1,0 0 0,0 1 0,0-1 0,0 0 0,1 1 0,0-2 0,-1 2 453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28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121 301 6784,'0'0'120,"0"-1"0,0 1-1,0 0 1,0-1 0,0 1 0,0-1 0,0 1 0,0 0 0,0-1-1,0 1 1,0 0 0,0-1 0,0 1 0,0-1 0,0 1 0,0 0 0,0-1-1,-1 1 1,1 0 0,0-1 0,0 1 0,0 0 0,-1-1 0,1 1 0,0 0-1,0 0 1,-1-1 0,1 1 0,0 0 0,-1 0 0,1-1 0,0 1-1,-1 0 1,1 0 0,0 0 0,-1 0 0,1-1 0,-1 1 0,1 0 0,0 0-1,-1 0 1,-5-14 1992,-3-2-601,6 11-810,1 0-1,-2 0 1,-5-8-1,8 12-623,1 0 0,-1 1 0,0-1 0,1 0 0,-1 0 0,0 1-1,0-1 1,0 1 0,0-1 0,0 1 0,0-1 0,0 1 0,0 0 0,1-1 0,-1 1 0,-1 0-1,1 0 1,0-1 0,0 1 0,0 0 0,0 0 0,0 0 0,0 0 0,0 1 0,0-1 0,-1 0-1,-1 2-31,0-1-1,0 1 0,0 0 0,0 0 0,0 0 1,0 0-1,1 0 0,-1 1 0,1-1 0,0 1 1,-1 0-1,1-1 0,1 1 0,-1 0 0,0 0 0,1 0 1,-1 1-1,1-1 0,0 0 0,0 1 0,0-1 1,0 6-1,-2 9-77,1 0 0,1 0 0,2 20 0,-1-19 82,1 16-32,2 0 1,2 0-1,1 0 1,10 33-1,52 137-10,-30-94-133,-24-68 61,34 96-46,-38-116 124,0-1 0,2 0 1,24 36-1,-31-52-1,0 0 0,0 0-1,0 0 1,1-1 0,0 0 0,0 0 0,0 0-1,1-1 1,-1 0 0,12 5 0,-12-7 2,0 0 0,0 0 0,-1-1 0,1 0 0,0 0 0,0 0 0,0-1-1,0 0 1,0 0 0,0-1 0,0 0 0,0 1 0,11-5 0,-9 2 23,1 0 0,-1 0 0,0-1-1,-1 0 1,1 0 0,-1-1 0,1 0-1,-1 0 1,-1-1 0,1 0 0,-1 0-1,0-1 1,9-13 0,-8 10 52,-1-1 0,-1 0 1,0 0-1,-1-1 1,0 1-1,0-1 0,-1 0 1,-1 0-1,2-23 0,-2-12 107,-3 1-1,-1-1 0,-3 0 1,-17-75-1,-1 30-81,-50-126 1,49 160-104,-41-76 0,48 105-1,-2 0 1,0 1-1,-2 1 1,-33-32-1,42 47-34,0 2-1,0-1 1,-2 2-1,-22-14 1,28 19-128,-1 0 1,0 0-1,0 1 1,0 0-1,0 0 1,0 1-1,0 1 1,-1-1-1,-10 1 1,18 1 38,1 0 0,-1 0 1,0 0-1,1 0 0,-1 0 1,0 0-1,1 0 0,-1 1 0,0-1 1,1 1-1,-1-1 0,1 1 0,-3 1 1,3-2 23,1 1 0,0-1 1,0 0-1,0 1 1,0-1-1,0 0 0,0 1 1,0-1-1,0 1 0,0-1 1,0 0-1,0 1 1,0-1-1,0 1 0,1-1 1,-1 0-1,0 1 0,0-1 1,0 0-1,0 1 1,1-1-1,-1 0 0,0 1 1,0-1-1,1 0 0,-1 0 1,0 1-1,1-1 1,-1 0-1,0 0 0,1 0 1,-1 1-1,1-1 1,7 6-1553,0-1 0,16 7 0,7 3-2455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28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65 212 9088,'-17'-13'6487,"3"3"-3423,13 9-3029,1 1-1,0 0 0,0 0 0,0 0 0,0 0 0,0 0 0,0 0 1,-1-1-1,1 1 0,0 0 0,0 0 0,0 0 0,0 0 0,-1 0 1,1 0-1,0 0 0,0 0 0,0 0 0,0 0 0,-1 0 0,1 0 1,0 0-1,0 0 0,0 0 0,0 0 0,-1 0 0,1 0 0,0 0 1,0 0-1,0 0 0,-1 0 0,1 0 0,0 0 0,0 0 0,0 0 1,0 1-1,0-1 0,-1 0 0,1 0 0,0 0 0,0 0 0,0 0 1,0 0-1,0 1 0,-3 8 93,3-6-375,1-18 662,-3-17 748,-10-61-1,4 42 622,6 41-1478,2 11-137,0 17-143,1 2-235,-1-10-357,0 0-1,1 0 1,0 0-1,4 14 1,-4-21-71,0 0 1,0 1-1,0-1 1,1 0 0,-1 0-1,1 0 1,0 0-1,0-1 1,0 1-1,0 0 1,0-1-1,1 0 1,-1 1-1,1-1 1,0 0-1,5 3 1,10 4-3512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49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5 184 11392,'-4'4'9914,"4"-6"-9772,1 0 0,-1 0 0,1 0 0,-1 0 0,1-1 0,0 1 0,0 0 0,0 1 0,0-1 0,0 0 0,1 0 0,-1 0 0,0 1 0,1-1 0,-1 0 0,4-2 0,5-4-72,19-12 0,-15 11 203,89-56 218,-86 55-308,1 1 1,1 1-1,-1 1 0,23-6 1,-37 12-81,1 0 0,-1 0 1,1 1-1,-1 0 0,1-1 1,-1 1-1,1 1 0,-1-1 1,1 1-1,-1 0 1,1 0-1,-1 0 0,1 0 1,-1 1-1,0 0 0,0 0 1,0 0-1,7 5 0,-5-2 53,0 1-1,0 0 0,0 0 0,0 0 0,-1 1 0,0 0 0,0 0 0,-1 0 0,4 9 0,0 2 21,-2-1-1,1 1 0,-2 0 1,0 1-1,2 22 1,-3 0 25,0 52 1,-4-77-323,1-1 0,3 18 0,-4-31 66,0-1-1,1 1 0,-1 0 0,1 0 1,-1-1-1,1 1 0,0 0 0,-1-1 0,1 1 1,0-1-1,0 1 0,0-1 0,0 0 1,1 1-1,-1-1 0,0 0 0,1 0 0,-1 0 1,3 2-1,-1-2-17,-1 0 1,1 0 0,0 0-1,0-1 1,-1 1 0,1-1-1,0 0 1,0 0 0,0 0-1,0 0 1,4-1-1,14 0 101,0 0 0,0 2-1,1 0 1,-1 1-1,-1 2 1,1 0-1,0 1 1,-1 0-1,0 2 1,0 1 0,-1 0-1,0 2 1,0 0-1,-1 1 1,-1 0-1,0 2 1,23 21-1,-35-30 129,-1 1 0,1 0 0,-1 1 0,0-1 0,-1 1-1,1 0 1,-1 0 0,0 0 0,0 0 0,2 10 0,-4-12-113,0-1 0,-1 1 1,1 0-1,-1 0 0,0 0 1,0-1-1,0 1 0,0 0 1,-1 0-1,1-1 0,-1 1 1,0 0-1,-1-1 1,1 1-1,0 0 0,-1-1 1,0 0-1,0 1 0,-4 5 1,-1-2-56,0 0 0,-1 0 0,1 0 0,-2-1 0,1 0 0,-1-1 0,1 0 0,-1 0 0,-17 6 1,-3-1-245,-57 12 1,-24-3-1670,106-19 1614,0 1-1,0-1 1,0 0-1,0 0 1,0-1-1,0 1 1,-7-3-1,10 3 135,0 0-1,0 0 0,1-1 0,-1 1 1,0 0-1,0-1 0,1 1 0,-1 0 1,0-1-1,1 1 0,-1-1 0,1 1 1,-1-1-1,1 1 0,-1-1 0,1 1 1,-1-1-1,1 0 0,-1 1 0,1-1 1,0 0-1,-1 0 0,1 1 0,0-1 1,-1 0-1,1 1 0,0-1 0,0 0 1,0 0-1,0 0 0,0 1 0,0-1 1,0 0-1,0 0 0,0 1 0,0-1 1,0 0-1,1 0 0,-1 1 0,0-1 1,1 0-1,-1 0 0,0 1 1,1-2-1,2-2-1506,-1 1 0,1-1 1,-1 0-1,7-5 0,-1 1-825,10-15-1976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29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74 141 7680,'-13'-4'2240,"-10"-1"2602,-9 10-271,32-6-4556,-1 1 1,1 0-1,0 0 0,0 0 1,-1 0-1,1-1 1,0 1-1,-1 0 0,1 0 1,0-1-1,0 1 1,0 0-1,-1 0 0,1-1 1,0 1-1,0 0 1,0-1-1,0 1 0,-1 0 1,1-1-1,0 1 1,0 0-1,0-1 0,0 1 1,0 0-1,0-1 0,0 1 1,0 0-1,0-1 1,0 1-1,0-1 0,3-15 223,1 10-141,0-1-1,1 1 0,0 0 0,0 0 0,1 1 0,-1-1 0,13-8 1,-15 12-72,5-4 126,1 0 1,0 0-1,0 1 0,1 0 0,-1 0 1,1 1-1,0 1 0,1-1 0,-1 2 1,19-3-1,-25 4-16,-1 1 0,1-1-1,0 1 1,-1 0 0,1 1 0,0-1-1,-1 1 1,1-1 0,-1 1 0,1 0-1,-1 1 1,1-1 0,-1 0 0,0 1 0,5 2-1,-4 0-12,1 0 0,-1-1 0,0 1 0,0 1-1,-1-1 1,1 0 0,-1 1 0,0 0 0,3 5 0,2 9 16,0 0 1,-2 0 0,0 1 0,5 29 0,2 47 43,-10-63-509,1-1-1,17 60 1,-19-85 192,1-1 0,0 0 0,0 0 0,1-1 0,0 1-1,0-1 1,0 0 0,0 0 0,1 0 0,0 0 0,0-1 0,0 0 0,1 0 0,-1 0-1,10 4 1,8 3-54,2 0 0,42 11 0,-10-3 305,-34-10 258,22 12 1,-37-17-195,-1 0 0,0 0 1,-1 1-1,1 0 1,-1 1-1,0-1 0,7 9 1,-8-8-108,-1 0 1,0 0-1,-1 0 1,1 0-1,-1 1 1,0-1-1,-1 1 0,0 0 1,0 0-1,0 0 1,-1 0-1,0 0 1,0 0-1,-1 1 1,0-1-1,0 0 0,-1 0 1,1 0-1,-2 1 1,1-1-1,-1 0 1,0-1-1,0 1 1,-1 0-1,0 0 0,0-1 1,-1 0-1,0 0 1,0 0-1,0 0 1,-1 0-1,0-1 1,0 0-1,-9 8 0,-1-2-609,0 0-1,0-1 1,-1-1-1,0 0 0,0-1 1,-1-1-1,-22 6 0,11-9-2266,26-4 2551,1 0 0,0 0-1,-1 0 1,1 0-1,0-1 1,-1 1-1,1 0 1,0-1-1,-1 1 1,1-1-1,0 1 1,0-1-1,0 1 1,-1-1-1,1 0 1,0 0-1,0 0 1,-1-1 0,-4-14-2991,1-1-890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30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98 9216,'-63'-2'5950,"46"1"-2562,26-8-3121,-1 3-26,1 1 0,-1-1 0,1 1 0,0 1 1,14-6-1,-6 3 8,3-2 380,0 1 0,1 1 1,39-9-1,-53 15-336,-1 0 1,1 1-1,0-1 1,-1 1-1,1 1 1,7 0-1,-11 0-222,-1-1-1,1 1 0,0 0 0,-1-1 0,1 1 0,-1 0 0,1 1 1,-1-1-1,1 0 0,-1 1 0,0-1 0,0 1 0,1 0 1,-1 0-1,0 0 0,-1 0 0,4 3 0,0 6-51,-1-1 0,0 0 0,0 1 0,-1 0 0,0 0 0,-1 0 0,0 0 0,0 19 0,6 27-200,-4-38 121,-1 1-280,1-1 0,1 1 0,13 30-1,-15-45 294,-1 1 0,1-1 0,0 0 0,0-1 0,1 1 0,0-1 0,-1 1 0,1-1 0,1 0 0,-1 0 0,1-1 0,-1 1 0,1-1 0,0 0 0,0-1 0,1 1 0,6 2 0,74 18 78,8 4 331,-80-22-131,-1 0-1,1 2 1,-1-1 0,20 15 0,-30-19-178,0 0 0,0 0 1,0 0-1,-1 1 0,1-1 1,-1 1-1,0-1 0,0 1 1,1 0-1,-2 0 0,1 0 1,0 0-1,-1 0 0,1 1 1,-1-1-1,0 0 0,0 1 1,0-1-1,-1 0 0,1 1 1,-1-1-1,0 1 0,0-1 1,0 1-1,0-1 0,-1 1 1,1-1-1,-1 1 0,-2 6 1,-2 0-46,-1 1 0,0-1 0,-1 0 0,0 0 1,-1 0-1,-12 11 0,-5 8-156,-57 62-1196,77-85 802,0-1-1,-1 0 1,0 0 0,0 0 0,0-1 0,-1 1-1,1-2 1,-14 6 0,20-8 411,0-1 0,-1 0 0,1 0 0,-1 0 0,1 0-1,0 1 1,-1-1 0,1 0 0,-1 0 0,1 0 0,-1 0 0,1 0 0,0 0 0,-1 0 0,1 0 0,-1-1 0,1 1-1,-1 0 1,1 0 0,0 0 0,-1 0 0,1-1 0,-1 1 0,1 0 0,0 0 0,-1 0 0,1-1 0,0 1-1,-1 0 1,1-1 0,0 1 0,0 0 0,-1-1 0,1 1 0,0 0 0,0-1 0,-1 1 0,1-1 0,0 1-1,0-1 1,0 1 0,0 0 0,0-1 0,1-17-3813,2 3-18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30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10 148 10368,'0'0'205,"-1"0"0,1 0 0,-1 0 0,1 0-1,-1 0 1,1 0 0,0 0 0,-1 0 0,1-1 0,0 1 0,-1 0 0,1 0 0,0-1 0,-1 1 0,1 0 0,0 0 0,-1-1 0,1 1 0,0 0 0,0-1 0,-1 1 0,1 0 0,0-1 0,0 1 0,0-1 0,-1 1-1,1 0 1,0-1 0,0 1 0,0-1 0,0 1 0,0 0 0,0-2 0,1-17 1109,0 12-1178,1-1 1,-1 1-1,2 0 0,-1 0 0,1-1 1,0 2-1,6-10 0,-6 12-108,-1 0 1,1 0-1,0 1 0,0 0 1,0-1-1,1 1 0,-1 0 1,1 1-1,-1-1 0,1 1 0,0-1 1,0 1-1,0 0 0,6-1 1,0 1 123,-1 0 1,1 0-1,0 1 0,0 0 1,1 1-1,-1 0 1,0 1-1,0 0 1,0 1-1,0 0 0,-1 0 1,1 1-1,14 6 1,-10-3 185,1 1 0,-1 1 1,-1 0-1,0 0 0,0 2 0,-1-1 1,0 2-1,11 11 0,-18-17-295,-1 1-1,0 0 0,0 1 0,0-1 1,-1 0-1,1 1 0,2 9 1,11 52-382,-13-49-125,0-1 0,10 25 0,-10-35 368,-1 0 0,1 0-1,0-1 1,1 1 0,0-1-1,0 0 1,0 0 0,1 0-1,0-1 1,1 0 0,-1 0 0,1-1-1,0 0 1,0 0 0,1 0-1,11 5 1,28 7 197,26 11 1026,-64-23-916,-1-1 0,0 1-1,0 1 1,0 0 0,0 0 0,8 9 0,-11-10-127,0 1 1,0-1-1,-1 1 1,0 0-1,0 0 0,0 1 1,-1-1-1,0 1 1,0 0-1,0 0 0,-1 0 1,0 0-1,-1 0 1,0 0-1,0 1 0,0-1 1,-1 0-1,0 1 1,0-1-1,-1 0 1,0 1-1,0-1 0,-1 0 1,0 0-1,0 0 1,-1 0-1,1 0 0,-7 10 1,-15 18-1622,-49 57 1,46-60 641,24-29 318,1 0 1,-1 0-1,0 0 1,0-1-1,-3 3 0,6-5 435,0 1-1,-1-1 0,1 0 0,-1 0 0,1 0 0,0 1 0,-1-1 1,1 0-1,-1 0 0,1 0 0,-1 0 0,1 0 0,-1 0 1,1 0-1,-1 0 0,1 0 0,0 0 0,-1 0 0,1 0 0,-1 0 1,1 0-1,-1 0 0,1 0 0,-1 0 0,1-1 0,0 1 1,-1 0-1,1 0 0,-1 0 0,1-1 0,0 1 0,-1 0 0,1-1 1,0 1-1,-1 0 0,1-1 0,0 1 0,-1 0 0,1-1 0,0 1 1,0-1-1,0 1 0,-1 0 0,1-2 0,-4-6-4091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31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 9600,'-5'-11'5777,"6"31"136,27 148-4192,-20-136-1561,1 0 1,1-1-1,20 38 1,-26-62-127,0 1 0,1-1 1,-1-1-1,2 1 0,-1-1 1,1 0-1,0 0 0,0 0 0,1-1 1,-1 0-1,1 0 0,0-1 1,1 0-1,-1 0 0,1-1 1,0 1-1,-1-2 0,1 1 1,1-1-1,8 1 0,-5-1-167,0-1-1,0-1 0,1 0 0,-1 0 0,0-1 0,0 0 1,14-4-1,-15 2-895,1-1 1,0 0-1,21-11 1,7-6-6700,-22 9 3403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31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10368,'-7'-1'7985,"5"10"-1943,3-1-5355,4 45-287,5 6-200,19 65 0,-8-44-142,36 118-185,47 81-2444,-41-127-2549,-36-86-106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55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215 258 7552,'-1'-2'329,"0"1"-1,0-1 1,-1 0 0,1 1 0,0-1-1,-1 1 1,1-1 0,-1 1 0,0 0 0,1 0-1,-1 0 1,0 0 0,0 0 0,0 0 0,0 0-1,0 1 1,0-1 0,-4 0 0,3 0-136,0 0 0,-1 0 0,1 0 0,0-1 0,0 1 0,0-1 0,-3-2 1,-11-15 533,15 16-469,0 0 0,0 0-1,0 1 1,-1-1-1,1 0 1,-1 1-1,0 0 1,0 0-1,0 0 1,0 0 0,-5-3-1,6 5-151,-1-1 0,1 0 1,0 0-1,0 1 0,-1 0 0,1-1 0,-1 1 0,1 0 0,0 0 1,-1 0-1,1 1 0,0-1 0,-1 0 0,1 1 0,0 0 1,-1-1-1,-1 2 0,1 0-94,0 0 0,1 0 0,-1 0 0,1 0 0,0 1 0,-1-1 0,1 1 1,0-1-1,1 1 0,-1 0 0,0 0 0,1 0 0,-2 4 0,-1 3-9,1 0 0,0 0 1,0 0-1,-2 21 0,1 17 50,2-1 1,7 77-1,2-76-85,1-1 0,3 1 0,25 69 0,-7-28 101,5 0 1,52 97-1,-72-160-81,2 0 1,0-1-1,2 0 0,27 28 0,-40-48 21,0 0 0,0-1 0,1 1-1,0-1 1,-1-1 0,1 1-1,1-1 1,-1 0 0,0 0 0,13 3-1,-16-5 22,0 0 0,0 0 0,0-1 0,0 1-1,0-1 1,0 0 0,0 0 0,0 0 0,0 0 0,0 0-1,0-1 1,3 0 0,-1-1 42,0 0 1,0-1-1,-1 1 0,1-1 0,5-5 1,-2 2 13,-2 0 1,1 0 0,-1-1 0,1 1 0,-2-2-1,1 1 1,-1 0 0,0-1 0,-1 0 0,5-10-1,-2 3 20,-1 0 0,0-1 0,-1 0 0,-1 0 0,0-1-1,2-31 1,-3 27-36,3-28 15,-2 0 1,-2 0-1,-2-1 0,-11-75 1,-17-43 22,19 129-79,-2 0 1,-24-53 0,18 55-49,-2 1 0,-2 1 1,-1 0-1,-41-46 0,48 62 5,-2 2 1,0 0-1,-1 1 1,0 0-1,-2 2 1,1 0-1,-2 1 1,0 1-1,-29-12 1,45 22-33,-1 0 1,1 0-1,0 1 1,-1 0 0,-5-1-1,8 2-10,0 0 0,0 1 0,0-1-1,1 1 1,-1-1 0,0 1 0,0 0 0,0 0-1,1 0 1,-4 2 0,5-3-70,-1 1-1,0 0 1,1 0-1,-1 0 1,1 0 0,0 0-1,-1 0 1,1 0 0,0 0-1,-1 1 1,1-1-1,0 0 1,0 1 0,0-1-1,0 1 1,0-1-1,1 1 1,-1 0 0,0-1-1,1 1 1,-1 0 0,1-1-1,0 1 1,-1 0-1,1 0 1,0-1 0,0 1-1,0 0 1,0 0-1,1-1 1,-1 1 0,0 0-1,1 0 1,-1-1 0,1 1-1,0 0 1,-1-1-1,1 1 1,0-1 0,0 1-1,0-1 1,1 2-1,5 3-549,0 0 0,0-1 0,7 5 0,-9-7 282,37 26-4203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55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32 120 9088,'-3'-7'956,"2"6"-595,1 0 0,-1 0 0,1 0-1,-1 0 1,1 0 0,-1-1 0,0 1 0,0 0-1,1 1 1,-1-1 0,0 0 0,0 0 0,0 0-1,0 0 1,0 1 0,0-1 0,0 0 0,0 1 0,0-1-1,-1 1 1,1-1 0,0 1 0,0 0 0,0-1-1,-1 1 1,-1 0 0,2 0 226,1 0-587,0 0-1,0 1 1,0-1 0,0 0 0,0 1 0,0-1 0,0 0 0,0 1 0,0-1-1,0 0 1,0 0 0,1 1 0,-1-1 0,0 0 0,0 0 0,0 1 0,0-1 0,0 0-1,1 0 1,-1 1 0,0-1 0,0 0 0,1 0 0,-1 0 0,0 1 0,0-1-1,1 0 1,-1 0 0,0 0 0,0 0 0,1 1 0,10-1-12,-5-1 97,-6 1-39,1-1 0,-1 0-1,1 0 1,-1 1 0,1-1 0,-1 0-1,0 0 1,0 0 0,1 0 0,-1 0 0,0-1-1,1-5 277,0 0-1,0 0 1,-1 0-1,0 0 1,0 0-1,-1 0 0,0 0 1,0 0-1,-1 0 1,-3-11-1,3 18-218,1 3-60,0 10-75,-1 15-98,2-15 115,0 18-137,0-30 144,0 1 1,1-1-1,-1 0 1,0 0-1,1 0 1,-1 0-1,0 1 1,1-1-1,0 0 1,-1 0-1,1 0 1,-1 0-1,1 0 1,0 0-1,0 0 1,0 0-1,0-1 1,-1 1-1,1 0 0,2 1 1,1-1-406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32 263 8576,'-4'3'1093,"-9"7"1919,12-10-2716,1 0 1,0 1 0,-1-1 0,1 0 0,-1 0 0,1 0 0,-1 0 0,1 0 0,-1 0 0,1 0 0,-1 0 0,1 0 0,-1 0 0,1 0 0,-1 0 0,1-1 0,0 1 0,-1 0 0,1 0 0,-1-1 0,0 1-239,1-1 0,-1 0 0,1 0 0,-1 0 0,1 1 0,0-1 0,-1 0 0,1 0 0,0 0 0,0 0 0,0 0 0,-1 0 0,1 0 0,0 0 0,0 0 0,0 0 0,0 1 0,1-1 0,-1-2 0,1-5 195,-1 5-184,-1-8 76,1 1 1,0 0 0,1 0-1,0-1 1,1 1 0,0 0-1,1 0 1,0 0 0,5-12-1,-2 12-57,0 1-1,0-1 1,1 1-1,0 1 1,0-1 0,1 1-1,1 0 1,-1 1-1,1 0 1,11-7-1,-12 10 70,0-1 0,0 1 0,1 1 0,-1 0 0,1 0 0,0 0 0,-1 1-1,1 0 1,0 1 0,0 0 0,1 1 0,17 0 0,-24 1-75,1 0 1,0 0-1,0 0 1,0 0-1,-1 0 0,1 1 1,0 0-1,-1 0 1,0 0-1,1 0 0,-1 0 1,0 1-1,0-1 1,0 1-1,0 0 1,-1 0-1,1 0 0,2 4 1,1 3 56,0 1 0,0 0 0,-1 0 0,5 17 0,-2 3-100,-1 0-1,-1 1 1,-2-1 0,1 41-1,-3-34-260,2 0-1,11 51 1,-14-84 158,0 0 1,1-1 0,0 0 0,0 1-1,0-1 1,0 0 0,1 0 0,-1 0 0,1 0-1,0-1 1,1 1 0,-1-1 0,0 1-1,7 3 1,-1-1-20,0-1 1,0 0-1,1-1 0,-1 0 0,16 4 0,-7-1 44,0 1 0,-1 0 0,0 2 0,0 0 0,25 20 0,-21-13 290,-1 0 1,-1 0 0,0 2 0,-2 1 0,0 0 0,-1 1-1,-1 0 1,15 31 0,-28-47-182,1 0 0,-1 0 0,0 0 1,-1 0-1,1 0 0,-1 0 0,0 1 0,0-1 0,-1 1 0,0-1 0,0 1 0,0-1 0,-2 9 1,1-7-1,-1 0 0,-1 0 0,1 0 0,-1-1 0,0 1 0,0-1 0,-1 1 0,0-1 0,-7 8 0,4-6-291,-2 1 0,1-1 0,-1 0 1,0 0-1,-14 8 0,13-10-798,-1 0 1,0-1-1,0 0 1,-22 6-1,31-10 636,1-1-1,-1 1 0,0-1 1,1 0-1,-1 0 0,0 0 1,1 0-1,-1 0 0,0 0 1,1 0-1,-1 0 0,1-1 1,-3 0-1,4 1 159,-1 0-1,1-1 0,-1 1 1,1 0-1,-1-1 1,1 1-1,-1-1 1,1 1-1,0-1 1,-1 1-1,1-1 1,0 0-1,-1 1 1,1-1-1,0 1 0,0-1 1,-1 0-1,1 1 1,0-1-1,0 1 1,0-1-1,0 0 1,0 1-1,0-1 1,0 0-1,0 1 1,0-1-1,0 0 0,0 1 1,1-1-1,-1 1 1,0-1-1,1 0 1,3-16-3503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57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94 169 9728,'-14'-12'1202,"8"8"-377,1-1-1,0 1 1,-9-11 0,9 9-338,-12-13 1996,15 19-2206,1-1 0,0 1 0,0-1-1,-1 1 1,1-1 0,0 1 0,-1 0-1,1 0 1,0-1 0,-1 1 0,1 0-1,-1 0 1,-2 1 0,-1-1-61,5 0-212,0-1 1,0 1-1,0-1 0,0 1 1,0 0-1,0-1 1,0 1-1,0-1 0,-1 1 1,2-1-1,-1 1 0,0 0 1,0-1-1,0 1 0,0-1 1,0 1-1,0-1 1,0 1-1,0 0 0,1-1 1,-1 0-1,4-5 74,-1 0 0,1 1-1,0-1 1,1 1 0,-1 0 0,1 0-1,0 0 1,0 1 0,1-1 0,-1 1-1,1 0 1,0 1 0,10-5 0,-8 5 98,-1-1 0,1 1 1,0 1-1,0 0 1,0 0-1,1 1 0,-1 0 1,0 0-1,1 0 0,-1 1 1,10 2-1,-14-1-73,0 0-1,0 0 0,0 1 1,0 0-1,0 0 0,0 0 0,-1 0 1,1 0-1,-1 1 0,0 0 1,0-1-1,1 1 0,-2 1 1,1-1-1,0 0 0,-1 1 1,1-1-1,-1 1 0,0-1 1,2 7-1,3 8 19,0 0 0,-1 0 0,3 20 0,-8-36-119,6 32 21,-2-12-282,0 1 0,1-1 0,16 35 0,-17-49 134,0 0 0,0 0 0,1 0 0,0 0 0,1-1 0,-1 0 0,2-1 0,-1 1 0,1-1 0,14 8 0,8 3 144,55 22 0,-19-11-42,-49-20 194,-1 1 1,-1 0 0,23 18 0,-31-21-26,0 1 1,0-1-1,-1 1 1,0 1-1,0-1 1,-1 1-1,0 0 0,6 14 1,-7-12-19,0 0 0,-1 0-1,0 0 1,0 0 0,-2 0 0,1 1 0,-1-1 0,-1 1 0,0 0-1,0-1 1,-1 1 0,0-1 0,-6 21 0,0-7-115,-2-1 0,0 1 0,-2-2 1,-22 37-1,26-49-355,0 0 1,0 0 0,-1-1-1,-18 16 1,15-15-1984,-25 15 0,34-24 1807,2-1 362,-1 1 1,1-1-1,0 0 1,-1 1-1,1-1 1,-1 0-1,1 1 1,-1-1-1,1 0 1,-1 0-1,1 0 1,-1 1-1,1-1 1,-1 0-1,1 0 1,-1 0-1,1 0 1,-1 0-1,1 0 1,-1 0-1,1 0 1,-1 0-1,1 0 1,-1 0-1,1 0 1,-1-1-1,1 1 1,-1 0-1,1 0 1,-2-1-1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57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66 11264,'-1'-1'222,"1"1"1,0-1 0,-1 1-1,1 0 1,-1-1 0,1 1-1,-1 0 1,1 0 0,-1 0 0,1-1-1,-1 1 1,1 0 0,-1 0-1,1 0 1,-1 0 0,0 0-1,1 0 1,-1 0 0,1 0-1,-1 0 1,1 0 0,-1 0-1,1 0 1,-1 0 0,1 0 0,-2 1-1,-12 11 3895,12-10-3911,1-1 152,2-3-379,0 1 33,-1-1-1,1 1 0,0 0 1,0-1-1,0 1 1,0 0-1,0 0 1,0 0-1,1 0 0,-1 0 1,2-1-1,2-2 113,1-2 6,-3 3-81,0 0 0,0 0 0,0 0 1,0 1-1,1 0 0,5-3 0,6-1 295,1 0 0,0 2 0,0 0 0,1 0 0,-1 2 0,1 0 0,0 1 0,0 1 0,28 3 0,-41-2-239,0 0 1,0 0-1,-1 0 0,1 0 1,0 1-1,0 0 0,-1 0 0,1 0 1,-1 0-1,1 1 0,-1-1 1,0 1-1,0 0 0,0 0 0,-1 0 1,1 0-1,-1 0 0,3 5 0,3 6-120,0 1-1,-2 0 0,7 20 0,-2-4-81,-5-18-16,-1 1 1,2-1-1,-1 0 0,2 0 0,0-1 0,0 0 0,1 0 1,1-1-1,0 0 0,0-1 0,1 0 0,24 17 1,27 10 29,-29-19 86,44 34 1,-68-45 109,-1 0-1,1 1 1,-2 0 0,1 1-1,-1 0 1,0 0-1,-1 0 1,0 1 0,6 12-1,-10-15-25,1 0 1,-1 0-1,-1 0 0,1 0 1,-1 1-1,0-1 0,-1 0 0,0 1 1,-1 10-1,-2 8 75,-10 34 0,9-43-127,-2 9-42,0-1 0,-2 0 0,-1 0 0,0 0 0,-23 38-1,17-42-415,0 0-1,-23 23 0,28-33-733,-1-1 0,0 0 0,0-1 0,-1 0 0,-20 10 0,32-19 1112,0 0 0,0 0-1,0 1 1,0-1 0,0 0-1,0 0 1,0 0 0,0 0-1,0 0 1,0 0-363,0 0 363,0 0-1,0 0 1,-1 0 0,1 0-1,0 0 1,0 0 0,0 0-1,0 0 1,0 0 0,0 0-1,0 0 1,0 0 0,0 0-1,0 0 1,0 0 0,0 0-1,0 0 1,-1 0 0,1 0-1,0 0 1,0 0 0,0 0-1,0 0 1,0 0 0,0 0-1,0 0 1,0 0-363,0 0 363,0-1-1,0 1 1,0 0 0,-1 0-1,1 0 1,0 0 0,0 0-1,0 0 1,0 0 0,0 0-1,0 0 1,0 0 0,0 0-1,0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50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61 10112,'-2'-1'7810,"0"14"-6351,2-9-1351,0 0 0,1-1 0,0 1 0,-1 0 0,1-1 0,0 1 0,1-1 0,-1 0 1,1 1-1,0-1 0,-1 0 0,1 0 0,1 0 0,2 3 0,-5-22 393,0 10-173,0 1 1,-1-1-1,0 0 0,-2-9 0,2 12-80,0 1 1,1 0 0,-1-1-1,-1 1 1,1 0-1,0 0 1,0 0-1,-1 0 1,1 0-1,-1 0 1,0 0-1,1 0 1,-4-1-1,5 3-235,0-1-1,-1 1 0,1 0 0,0 1 1,0-1-1,0 0 0,0 0 1,-1 0-1,1 0 0,0 0 1,0 0-1,0 0 0,-1 0 1,1 0-1,0 0 0,0 0 0,0 0 1,0 0-1,0 1 0,-1-1 1,1 0-1,0 0 0,0 0 1,0 0-1,0 0 0,0 1 1,0-1-1,0 0 0,0 0 0,-1 0 1,1 0-1,0 1 0,0-1 1,0 0-1,0 0 0,0 0 1,0 1-1,0-1 0,0 0 1,0 0-1,0 0 0,0 0 0,0 1 1,0-1-1,0 0 0,0 10-39,0 0 31,0 1 1,3 12 0,-3-21-30,1 1 0,-1 0 1,1 0-1,0-1 1,0 1-1,0 0 0,1-1 1,-1 1-1,0-1 1,1 1-1,0-1 0,-1 0 1,4 4-1,-4-6 23,-1 0 0,0 1 0,0-1 0,1 0 1,-1 0-1,0 1 0,1-1 0,-1 0 0,0 0 0,1 0 0,-1 0 0,0 1 0,1-1 0,-1 0 0,0 0 0,1 0 0,-1 0 0,1 0 1,-1 0-1,0 0 0,1 0 0,-1 0 0,1 0 0,-1 0 0,0 0 0,1 0 0,-1-1 0,0 1 0,1 0 0,6-11 60,-2-16 369,-5 21-257,0 0 0,-1 0 1,0 0-1,0 0 0,0 1 0,0-1 1,-1 0-1,0 1 0,0-1 0,-1 1 1,1 0-1,-5-6 0,7 11-168,0 0 0,0 0 1,0-1-1,0 1 0,-1 0 0,1 0 0,0 0 1,0-1-1,0 1 0,-1 0 0,1 0 0,0 0 1,0 0-1,-1 0 0,1-1 0,0 1 0,0 0 1,-1 0-1,1 0 0,0 0 0,0 0 0,-1 0 0,1 0 1,0 0-1,0 0 0,-1 0 0,1 0 0,0 0 1,-1 0-1,1 0 0,0 0 0,0 0 0,-1 0 1,1 0-1,0 1 0,0-1 0,-1 0 0,1 0 0,0 0 1,0 1-1,-7 8-707,6-7 355,11-21-12434,2 4 7782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7:58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32 233 9728,'-31'21'8639,"32"-28"-5999,20-24-1109,-13 19-1138,0 0 0,16-18 0,-1 7-77,1 0 0,1 1 0,31-20 0,-40 33-116,0 0 0,0 1 0,29-11 0,-41 18-137,0-1 1,1 1 0,-1 0-1,0 0 1,0 1 0,1-1-1,-1 1 1,0 0 0,1 0-1,-1 1 1,0-1 0,6 2 0,-3 0 45,-1 1 1,1 0 0,-1 0 0,0 0 0,0 1-1,0 0 1,7 6 0,-6-4-8,0 0 0,0 0 0,-1 0 0,0 1 0,0 0 0,-1 0 0,0 1 0,7 13-1,-2 3 69,-1 0-1,8 35 1,6 53 212,1 65-26,-16-108-312,-8-67-44,29 181 0,-26-172 0,0-1 0,0 1 0,6 10 0,-8-18 0,1 1 0,0-1 0,0 0 0,0 0 0,1 0 0,-1 0 0,1 0 0,-1 0 0,1-1 0,0 1 0,0-1 0,5 3 0,0-1-33,0-1 1,-1-1-1,1 1 0,0-2 1,0 1-1,0-1 0,0 0 1,0 0-1,16-2 0,9-2-510,35-7 0,-62 9 441,69-18-6116,-43 11-288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04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199 173 7296,'-17'-54'4293,"-15"-27"731,31 79-4843,0-1 1,-1 1 0,1 0-1,-1 0 1,0-1-1,1 1 1,-1 0 0,0 0-1,-3-2 1,4 4-145,0-1 1,0 0-1,0 1 1,0-1-1,1 1 0,-1-1 1,0 1-1,-1 0 1,1 0-1,0-1 0,0 1 1,0 0-1,0 0 1,0 0-1,0 0 1,0 0-1,0 0 0,0 0 1,0 0-1,0 1 1,0-1-1,0 0 0,0 1 1,0-1-1,0 0 1,0 1-1,0-1 1,0 1-1,-1 0 0,-1 2 3,-1 0-1,1 0 0,0 1 0,-1-1 0,2 1 0,-1 0 0,0-1 0,-3 8 0,-6 15-19,2 0 0,0 1 0,-6 29 0,10-27 19,1 0 0,-2 54 0,7-67-33,-3 42-9,4 1 1,2-1-1,11 67 0,55 217-119,-11-158 164,-51-166-49,1-1 0,0 1 0,2-1 0,0-1 0,22 29 0,-23-35 18,1 0 0,0 0 1,0-1-1,1 0 0,0-1 0,1-1 1,-1 1-1,1-2 0,1 0 1,-1 0-1,1-1 0,0-1 1,1 0-1,-1 0 0,1-2 0,26 3 1,-34-5 37,0 0 0,0 0 0,0 0 0,0 0 0,0-1 0,0 0 0,0-1 0,0 1 0,0-1 0,0 0 0,-1-1 0,1 1 0,-1-1 0,0 0 0,10-8 0,-8 6 28,0 0 1,0-1 0,-1 0 0,0-1 0,0 1-1,0-1 1,-1-1 0,0 1 0,-1 0-1,0-1 1,5-11 0,-1 1-6,-1-1-1,-1 1 1,0-2-1,-2 1 1,0 0 0,1-24-1,-2 13-32,-2-1 0,-1 1 0,-1 0-1,-9-49 1,10 74-35,-9-49 12,-3 1 0,-33-97 0,-26-44 9,-12 12-24,1 40 39,64 114-235,-2 1 1,-40-43-1,55 64-43,-1 1 0,1 0-1,-9-4 1,1 4-639,13 5 820,-1 0 0,1 0 0,0 0 1,-1 0-1,1 0 0,-1 0 0,1 0 0,0 0 0,-1 0 0,1 0 1,0 1-1,0-1 0,-1 0 0,1 0 0,0 0 0,-1 0 1,1 1-1,0-1 0,0 0 0,-1 0 0,1 1 0,0-1 0,0 0 1,0 1-1,-1-1 0,1 0 0,0 1 0,0-1 0,0 1 0,-1 0-152,1 1-1,-1 0 0,1-1 0,0 1 0,0 0 0,0-1 1,0 1-1,0 0 0,0 0 0,0-1 0,0 1 1,1 0-1,-1-1 0,1 1 0,-1 0 0,1-1 0,0 1 1,1 2-1,2 5-865,6 20-3063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04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81 11008,'0'0'184,"-1"0"1,1-1 0,0 1 0,-1 0 0,1-1-1,0 1 1,-1 0 0,1 0 0,0-1 0,-1 1-1,1 0 1,0 0 0,-1 0 0,1-1 0,-1 1-1,1 0 1,-1 0 0,1 0 0,0 0-1,-1 0 1,1 0 0,-1 0 0,1 0 0,-1 0-1,1 0 1,-1 0 0,1 0 0,0 0 0,-1 1-1,1-1 1,-1 0 0,1 0 0,-1 1 0,1-1-99,-1 1 1,1 0-1,-1-1 1,1 1 0,0 0-1,-1 0 1,1 0 0,0-1-1,-1 1 1,1 0 0,0 0-1,0 0 1,0 0-1,0-1 1,0 3 0,0 4-25,0 1 0,0 0 0,1-1 1,0 1-1,0 0 0,1-1 0,0 1 1,4 10-1,-5-17-43,-1-1 0,0 1 0,0-1 0,0 1 0,1-1 0,-1 1 0,0-1 0,1 0 0,-1 1 1,0-1-1,1 1 0,-1-1 0,0 0 0,1 1 0,-1-1 0,1 0 0,0 1 0,-1-1 0,0 0 0,1 0 0,-1 0 0,0 0 0,0 0 0,1 0 0,-1 0 0,0-1 0,0 1 0,1 0 0,-1 0 0,0 0 0,0 0 0,0 0 0,1-1 0,-1 1 1,0 0-1,0 0 0,0 0 0,0 0 0,1-1 0,-1 1 0,0 0 0,0 0 0,0-1 0,0 1 0,8-24 994,-6 15-787,24-92 611,-21 84-630,-1-8 743,-4 36-1205,0-6-548,-1 1 0,1-1 1,1 0-1,-1 1 0,1-1 1,0 0-1,2 8 0,1-5-3975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05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28 266 9984,'-26'0'5354,"25"-10"-3445,2-1-1622,1 0-1,0 0 1,0 0-1,1 0 0,1 0 1,0 1-1,0 0 1,1 0-1,8-14 0,-7 16-172,-1 0-1,1 0 1,0 0 0,1 1-1,13-13 1,-1 5 97,23-15 0,-35 26-132,1-1 1,0 1-1,0 0 0,0 1 0,0 0 0,9-2 0,-12 4 17,-1 0-1,1 0 1,0 1-1,0 0 1,-1-1 0,1 2-1,0-1 1,0 0 0,-1 1-1,1 0 1,8 3 0,-10-3-27,0 1 1,0-1 0,0 1-1,-1 0 1,1 0-1,0-1 1,-1 2 0,0-1-1,1 0 1,-1 1 0,0-1-1,0 1 1,0-1 0,-1 1-1,1 0 1,1 5 0,1-2 31,3 8 68,-1 0 0,-1 0 0,0 1 0,0 0 0,2 21 0,5 77 121,-9-74-239,2 55-12,4 37-194,-5-104-358,0 1 1,15 44-1,-16-61 272,1 0-1,7 12 0,-9-19 195,0-1 1,0 0-1,0 0 1,1 0-1,-1 0 1,1 0-1,0 0 1,0 0-1,0-1 1,5 3-1,9 4-18,1-2-1,0-1 1,36 9 0,-29-8 185,-1 0 1,0 2-1,0 1 0,-1 1 1,0 1-1,-1 0 1,0 2-1,-1 1 1,-1 0-1,-1 2 1,29 30-1,-42-40 91,0 1 1,0-1 0,-1 2-1,0-1 1,0 1-1,-1-1 1,0 1-1,4 15 1,-7-21-164,0 1 0,0-1-1,-1 1 1,0-1 0,1 0 0,-2 1 0,1-1 0,0 1-1,0-1 1,-1 0 0,0 1 0,0-1 0,0 0 0,0 1-1,-3 4 1,0 0-30,-1-1-1,0 0 1,0 0 0,-13 12-1,2-2-229,-1-1-1,-32 22 1,39-32-275,1 0 1,-1 0 0,-1-1-1,1-1 1,-1 1 0,1-2 0,-14 4-1,21-7 152,0 1 0,1-1-1,-1 1 1,0-1-1,1 0 1,-1 0 0,0-1-1,1 1 1,-1-1 0,1 1-1,-1-1 1,0 0-1,1 1 1,-1-2 0,1 1-1,0 0 1,-1 0 0,1-1-1,0 1 1,0-1-1,0 0 1,0 1 0,0-1-1,0 0 1,-2-3 0,-9-11-4033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05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8 120 10112,'-7'-9'8858,"16"2"-6495,8-5-2244,-2 1 11,1 1 0,0 1 0,17-8 1,59-15 549,-80 28-490,1 1 1,-1 1 0,1 0-1,-1 1 1,23 1 0,-32 0-109,0 0 1,0 0 0,-1 0 0,1 1-1,0-1 1,-1 1 0,1 0 0,0 0-1,-1 0 1,1 0 0,-1 0 0,0 1 0,1-1-1,-1 1 1,0-1 0,0 1 0,0 0-1,0 0 1,0 0 0,0 0 0,0 0-1,-1 0 1,1 0 0,-1 1 0,0-1-1,2 6 1,3 13 81,-2 0 1,0 1-1,-1-1 0,-1 25 1,-2-37-142,2 26-190,0-1-1,10 45 1,-9-69-31,-1 0 1,1 0-1,1-1 1,0 0 0,0 1-1,1-1 1,0-1-1,0 1 1,1-1 0,0 0-1,1 0 1,11 11-1,-7-10 72,1-1 1,1 0-1,0-1 0,0 0 0,0-1 1,20 6-1,-6-1 121,2 0 38,89 39 67,-104-43 71,0 1 0,0 1 0,-1 0 0,0 1 0,-1 1 0,0 0 0,0 0 0,-1 1 0,-1 0 0,10 15 0,-14-17 12,0 0 1,0 1-1,0-1 0,-2 1 1,1 1-1,-1-1 1,-1 1-1,0-1 0,-1 1 1,0 0-1,-1 0 0,0 0 1,-2 24-1,0-26-164,-1 0 1,-1-1-1,1 1 0,-2-1 1,1 1-1,-1-1 0,-1 0 1,0-1-1,0 1 0,-1-1 1,0 0-1,0 0 0,-13 12 1,-6 2-1744,-1 0 0,-48 29-1,53-37-285,1-4-2265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06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91 109 10368,'-9'1'1273,"6"0"-906,1-1-1,0 1 1,-1-1-1,1 1 1,0 0-1,-1-1 1,1 1-1,0 0 1,-3 2-1,3-2-420,-10 6 1711,0-1 0,-15 13 0,25-15-1622,12-7 74,17-12 399,51-36-1,-56 34-405,1 2 1,1 0-1,33-15 0,-53 29-32,0-1-1,0 1 1,1-1 0,-1 1-1,0 1 1,0-1-1,1 0 1,-1 1-1,0 0 1,1 0 0,-1 0-1,0 1 1,0-1-1,1 1 1,-1 0-1,0 0 1,0 1-1,0-1 1,0 1 0,0 0-1,0 0 1,3 2-1,-2 1 56,0 0 0,-1 0 0,1 0 0,-1 0 0,0 0 0,-1 1-1,1 0 1,-1 0 0,0 0 0,-1 0 0,4 10 0,7 48 414,10 113-1,-16-41-376,2 10-89,-4-90-66,2-1 0,24 84 0,-28-128-25,1 0-1,0-1 1,0 0 0,1 0-1,1 0 1,0 0 0,0-1-1,12 14 1,-14-19 10,0 1 1,1-1-1,-1 0 0,1 0 1,-1-1-1,1 1 1,0-1-1,1 0 0,-1 0 1,1-1-1,-1 0 0,1 0 1,0 0-1,-1 0 1,1-1-1,0 0 0,0 0 1,0-1-1,0 0 0,7 0 1,-5-1-80,-1 0 1,1 0-1,-1-1 0,0 0 1,0-1-1,0 1 0,0-1 1,0-1-1,-1 1 1,1-1-1,5-5 0,27-23-2807,-3-3-3725,-27 25 3812,8-5-1827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06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9 143 11008,'0'0'223,"-1"-1"1,1 1-1,-1-1 1,0 0-1,1 1 0,-1-1 1,1 1-1,-1-1 1,1 0-1,-1 1 1,1-1-1,0 0 1,-1 0-1,1 1 1,0-1-1,-1 0 1,1 0-1,0 0 0,0 1 1,0-1-1,0 0 1,0 0-1,0 0 1,0 1-1,0-1 1,0 0-1,0 0 1,0 0-1,1 1 1,-1-1-1,0 0 0,0 0 1,1 0-1,-1 1 1,1-1-1,-1 0 1,1 1-1,-1-1 1,1 0-1,-1 1 1,2-2-1,2-2 104,1 0-1,0 0 1,1 0-1,7-4 1,-5 3-428,19-12 306,-6 3-44,0 1 0,39-17 0,-56 28-91,0 1 0,1-1 0,-1 1 1,1 0-1,-1 1 0,1-1 0,0 1 0,-1 0 1,1 0-1,-1 0 0,1 1 0,0-1 0,-1 1 1,6 2-1,-3-1 45,-1 1-1,1 0 1,-1 1 0,0-1-1,0 1 1,0 0 0,-1 1-1,6 4 1,-5-3-20,0 1-1,0-1 1,-1 1-1,0 0 1,-1 0 0,1 1-1,-1-1 1,-1 1 0,5 11-1,-1 0 59,72 195 1026,-76-206-1158,67 187 288,-63-176-325,1 0 1,1 0-1,17 26 0,-23-39 5,1-1-1,0 0 1,1 1-1,-1-2 1,1 1-1,0 0 1,0-1-1,0 0 1,1 0 0,0-1-1,-1 0 1,1 0-1,0 0 1,11 3-1,-8-4-36,0-1-1,-1 0 0,1 0 1,-1-1-1,1 0 1,0-1-1,-1 0 0,1 0 1,-1-1-1,11-3 1,2-2-1740,0-1 0,35-19 0,-24 10-4217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13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60 196 7040,'0'-3'327,"-1"1"0,1-1-1,-1 1 1,0-1 0,0 1 0,0-1 0,0 1 0,0 0 0,0-1 0,-1 1 0,1 0-1,-1 0 1,1 0 0,-1 0 0,0 0 0,-3-2 0,5 3-226,-1 0 1,0-1-1,1 1 1,-1 0-1,1-1 1,-1 1-1,1-1 0,-1 1 1,1-1-1,0 1 1,0-1-1,0-2 1,0-2 2829,-9 53-2312,-13 133-22,21-41-447,2-119-134,3 78 18,16 100 1,35 57-56,-47-229-63,1 1 1,19 39-1,-25-60 76,1 0 1,-1 0-1,1 0 0,0-1 0,1 1 0,-1-1 1,1 0-1,0 0 0,0-1 0,1 1 0,0-1 1,11 6-1,-9-5 7,0-2 1,0 1-1,0-1 1,0 0-1,0 0 1,1-1-1,-1 0 1,1-1-1,-1 0 1,13 0-1,-12 0 13,1-1 0,0 0 0,0-1-1,0 0 1,0-1 0,0 0 0,-1 0-1,1-1 1,13-6 0,-15 5 57,1 0 0,-1 0-1,0-1 1,0-1 0,0 1 0,-1-1 0,0-1 0,0 1 0,0-1 0,-1 0 0,10-15-1,-3 4 96,-1-1-1,0-1 0,-2 0 0,14-36 0,-14 28-61,-1-1-1,-1 0 0,6-47 1,-10 46-80,-2 0 1,-1 1-1,-1-1 0,-6-44 1,3 52-19,0 1 0,-1 0 0,-2 0 1,0 1-1,-9-21 0,-4 2-3,-36-55-1,-142-197 0,195 289-11,-14-22-629,-2 2 0,-1 0 1,-32-29-1,51 51 453,0-1 0,-1 1 0,1 0 0,-1-1 1,1 1-1,-1 0 0,1 0 0,-1-1 0,1 1 0,-1 0 1,1 0-1,-1 0 0,1 0 0,-1-1 0,1 1 0,-1 0 1,0 0-1,1 0 0,-1 0 0,1 0 0,-1 0 0,1 1 1,-1-1-1,1 0 0,-1 0 0,1 0 0,-1 0 0,1 1 1,-1-1-1,0 1 0,7 8-4981,3 1 1099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13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3 103 8448,'-1'14'2840,"0"-6"-2168,1-1 1,0 0-1,0 0 1,2 13-1,-2-20-655,1 1 0,-1-1-1,0 0 1,0 1 0,0-1-1,0 0 1,0 1 0,0-1-1,1 0 1,-1 0 0,0 1 0,0-1-1,0 0 1,1 0 0,-1 1-1,0-1 1,0 0 0,1 0-1,-1 1 1,0-1 0,1 0-1,-1 0 1,0 0 0,1 0-1,-1 0 1,0 0 0,1 1 0,-1-1-1,0 0 1,1 0 0,-1 0-1,1 0 1,9-7 609,-7 3-400,0 1 1,-1-1-1,1 0 1,2-6-1,-1-2 180,-1 0 0,0 0-1,-1 0 1,-1-1 0,1 1-1,-2-1 1,-1-15 0,1 13 210,-1 4-211,1 11-402,0 1 1,0-1-1,0 0 1,0 0-1,0 0 0,0 0 1,0 0-1,0 0 1,0 0-1,0 0 0,0 0 1,0 0-1,0 0 1,0 0-1,0 0 0,0 1 1,0-1-1,0 0 1,-1 0-1,1 0 0,0 0 1,0 0-1,0 0 1,0 0-1,0 0 0,0 0 1,0 0-1,0 0 1,0 0-1,0 0 0,-1 0 1,1 0-1,0 0 1,0 0-1,0 0 0,0 0 1,0 0-1,0 0 1,0 0-1,0 0 0,0 0 1,0 0-1,0 0 1,-1-1-1,1 1 0,0 0 1,0 0-1,0 0 1,0 0-1,0 0 0,0 0 1,0 0-1,0 0 1,0 0-1,0 0 0,0 0 1,0 0-1,0 0 1,0-1-1,0 1 0,0 0 1,0 0-1,0 0 1,0 0-1,0 0 0,0 0 1,0 0-1,0 0 1,-2 6 6,0 1-1,1-1 1,0 1 0,0-1 0,1 1 0,0 0 0,0-1 0,1 9-1,0 9-23,-1-1-946,2 0 0,0 0 0,8 34 0,-10-56 731,0 0-1,1 1 0,-1-1 0,1 0 1,-1 0-1,1 0 0,-1 1 0,1-1 1,0 0-1,0 0 0,-1 0 0,1 0 0,0 0 1,0 0-1,0-1 0,0 1 0,0 0 1,0 0-1,0-1 0,1 1 0,-1-1 1,0 1-1,2 0 0,7 4-3727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14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14 181 9472,'-1'0'301,"0"0"-1,1 0 1,-1 0 0,1 0 0,-1 0 0,1 0 0,-1-1-1,0 1 1,1 0 0,-1 0 0,1-1 0,-1 1 0,1 0 0,-1-1-1,1 1 1,-1 0 0,1-1 0,-1 1 0,1-1 0,0 1-1,-1-1 1,1 1 0,0-1 0,-1 1 0,1-1 0,-1 0 0,2 0-8,0 0 1,-1-1 0,1 1 0,0 0-1,0 0 1,0 0 0,0 0 0,0 0 0,0 1-1,2-3 1,5-4-779,-4 4 538,108-88 739,-101 83-771,1 1 1,0 0 0,0 0-1,1 1 1,0 1 0,0 0-1,0 1 1,19-3 0,-27 6 56,0 0 0,0 1 1,0 0-1,0 0 0,0 1 1,0-1-1,0 1 0,0 0 1,0 0-1,0 1 0,0-1 1,-1 1-1,1 0 1,-1 1-1,1-1 0,-1 1 1,0-1-1,0 2 0,0-1 1,0 0-1,0 1 0,-1-1 1,6 9-1,-3-4 104,-1 1 1,0 0-1,-1 0 1,0 0-1,0 1 0,-1-1 1,0 1-1,-1 0 1,0 0-1,0 0 0,0 12 1,-6 102 57,-1-29-197,4-60-26,0-23-109,1 0 0,0 0 1,1 0-1,0 0 0,5 21 0,-5-31 43,0 1-1,0-1 1,0 1 0,1-1-1,-1 0 1,1 0-1,0 1 1,0-1-1,0 0 1,0 0 0,0-1-1,0 1 1,0 0-1,1-1 1,-1 1-1,0-1 1,1 0 0,-1 0-1,6 2 1,6 1-98,0-1 1,25 3-1,-10-2 34,-13-1 75,171 37-165,-158-32 223,0 2-1,0 0 0,-1 2 1,34 21-1,-54-29 83,0 1 0,-1 0 0,0 0 0,0 1 0,-1 0 0,0 0 0,0 1 0,9 12 0,-13-15-12,0 0 0,0-1 1,0 1-1,-1 0 1,1 0-1,-1 0 0,0 0 1,0 0-1,-1 0 1,1 1-1,-1-1 0,0 0 1,0 0-1,0 0 0,-1 0 1,0 1-1,1-1 1,-1 0-1,-1 0 0,-1 5 1,-3 5 14,-1-2 1,0 1 0,-1-1-1,0 0 1,-11 12-1,-52 51-117,58-63-6,-192 174-1903,124-116-1284,60-54 759,15-14 38,12-13-695,17-18-1275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1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25 7296,'3'4'5781,"3"0"-4277,5-4-421,18 0 334,-28 0-1373,1 0 0,-1 0 0,0-1-1,0 1 1,0 0 0,1-1 0,-1 1 0,0-1 0,0 1-1,0-1 1,0 1 0,0-1 0,0 0 0,0 0 0,0 1 0,0-1-1,0 0 1,1-2 0,-2 3-8,0 0 0,0-1-1,1 1 1,-1 0 0,0 0 0,0-1-1,0 1 1,0 0 0,0-1 0,0 1-1,0 0 1,0-1 0,0 1-1,0 0 1,0-1 0,0 1 0,0 0-1,0 0 1,0-1 0,0 1 0,0 0-1,0-1 1,0 1 0,0 0 0,-1-1-1,1 1 1,0 0 0,0 0 0,0-1-1,-1 1 1,-10-6 789,-12 1 405,19 5-1117,0 0 1,0 0-1,0 0 0,0 1 1,1 0-1,-1-1 1,0 1-1,-4 2 1,7-3-109,0 1 1,1 0-1,-1-1 0,0 1 1,0 0-1,0 0 1,0 0-1,1 0 1,-1 0-1,0 0 0,1 0 1,-1 0-1,1 0 1,-1 0-1,1 0 1,0 1-1,-1-1 0,1 0 1,0 0-1,0 0 1,0 0-1,0 1 1,0-1-1,0 0 0,0 0 1,0 0-1,0 1 1,0-1-1,1 0 1,0 2-1,-1-1-10,1 0 1,0 0-1,-1 0 1,1 0-1,0 0 1,0 0-1,0 0 0,0-1 1,0 1-1,1 0 1,-1 0-1,0-1 0,1 1 1,0-1-1,-1 1 1,1-1-1,0 0 1,-1 0-1,1 0 0,0 0 1,0 0-1,0 0 1,0 0-1,0-1 0,0 1 1,0 0-1,0-1 1,0 0-1,5 1 1,-4-1 6,1 0 0,-1 0 0,1-1 1,-1 1-1,0-1 0,1 0 1,-1 1-1,1-2 0,-1 1 1,0 0-1,0-1 0,0 1 0,0-1 1,0 0-1,0 0 0,0 0 1,4-4-1,-7 5 22,1 1 0,-1-1 0,1 1 0,-1-1 0,1 1 0,-1-1 0,0 0 0,1 1 0,-1-1 0,0 0 0,1 1 0,-1-1 0,0 0 0,0 1 0,0-1 0,0 0-1,0 0 1,0 1 0,0-1 0,0 0 0,0 1 0,0-1 0,0 0 0,0 0 0,-1 0 0,0-1 62,1 1 0,-1-1 0,0 1-1,0 0 1,0-1 0,0 1-1,-1 0 1,1 0 0,0 0 0,-3-2-1,-1 0 150,1 0 0,-1 1 0,-1-1 0,1 1 0,-8-2 0,8 2-123,1 1 1,0 0-1,-1 1 1,0-1-1,1 1 1,-1 0-1,1 0 0,-1 0 1,0 1-1,1-1 1,-8 3-1,11-3-114,1 1 0,0-1 0,-1 0 0,1 0 0,-1 1 0,1-1 0,0 0 0,0 1 1,-1-1-1,1 0 0,0 1 0,0-1 0,-1 0 0,1 1 0,0-1 0,0 1 0,0-1 0,0 0 0,0 1 0,-1-1 0,1 1 0,0-1 0,0 1 0,0-1 0,0 1 0,0-1 0,0 0 0,0 1 0,1-1 0,-1 1 0,0-1 0,0 0 0,0 1 0,1 0-10,-1 0 0,0 0 0,1 0 0,-1 0 0,1 0 0,-1-1 0,1 1 0,-1 0 0,1 0-1,0-1 1,-1 1 0,2 1 0,1-1-86,0 1-1,1-1 1,-1 0 0,0 0-1,0-1 1,0 1-1,1 0 1,-1-1 0,0 0-1,1 0 1,3 0-1,-4-1-600,0 1 0,0-1 0,0 1 0,0-1 0,0 0 0,0 0 0,4-2 0,-2-2-2447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51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40 9984,'-1'-1'329,"1"0"1,-1 0 0,0 0-1,0 0 1,1 0 0,-1 0-1,0 0 1,0 0 0,0 1-1,0-1 1,0 0 0,0 0-1,0 1 1,0-1 0,0 1-1,0-1 1,-1 1-1,1 0 1,0-1 0,0 1-1,0 0 1,-1 0 0,1 0-1,0 0 1,0 0 0,0 0-1,-3 0 1,3 1-225,0-1-1,0 1 1,-1-1-1,1 1 1,0-1-1,0 1 1,0 0-1,0-1 1,0 1-1,0 0 1,0 0 0,0 0-1,0 0 1,1 0-1,-1 0 1,0 0-1,0 0 1,1 0-1,-1 0 1,1 1-1,-1-1 1,1 0 0,0 0-1,-1 1 1,1-1-1,0 3 1,-2 16 596,2 1 1,0 0 0,5 30-1,16 62 234,-20-105-890,7 22 67,0 0 0,2 0 0,1-1 0,1 0 0,19 32 0,-18-40-65,0-1 0,1 0 1,1-1-1,1-1 1,0 0-1,1-2 0,28 21 1,-34-28-59,1-2 1,1 0 0,-1 0-1,1-1 1,0-1-1,1 0 1,-1 0-1,1-2 1,0 0 0,17 2-1,-24-4 32,1-1 0,-1 0 0,1 0 0,-1 0 0,1-1 0,-1 0 0,1 0 0,-1-1 0,0 0 0,1-1 0,-1 1 0,0-1 0,-1-1-1,1 1 1,-1-1 0,1 0 0,-1-1 0,0 1 0,0-1 0,8-10 0,-11 11 22,0 0 0,0-1-1,-1 0 1,0 1 0,1-1 0,-2 0-1,1 0 1,0 0 0,-1 0-1,0-1 1,0 1 0,-1 0 0,1-6-1,-2-9 166,0 0 0,-4-22-1,2 22-131,-1 0-1,-1 1 0,-1 0 1,0 0-1,-2 0 0,0 1 1,-1 0-1,0 0 0,-2 1 1,0 0-1,-1 1 0,-1 0 1,0 1-1,-1 1 0,-23-19 1,14 15-66,0 1 0,-2 1 0,0 2 0,-1 0 0,-43-16 0,34 19-135,0 0 1,-1 3 0,-71-8-1,84 14-150,10 1-451,0 0 0,-13-4 0,26 5 679,-1 0 0,1 0-1,0 0 1,0 0 0,0 0 0,0 0-1,0 0 1,-1 0 0,1 0-1,0 0 1,0 0 0,0 0 0,0 0-1,0 0 1,-1 0 0,1 0-1,0 0 1,0 0 0,0-1 0,0 1-1,0 0 1,0 0 0,0 0 0,-1 0-1,1 0 1,0 0 0,0 0-1,0 0 1,0-1 0,0 1 0,0 0-1,0 0 1,0 0 0,0 0-1,0 0 1,0-1 0,0 1 0,0 0-1,0 0 1,0 0 0,0 0 0,0 0-1,0-1 1,0 1 0,0 0-1,0 0 1,0 0 0,0 0 0,0 0-1,0-1 1,0 1 0,0 0-1,0 0 1,0 0 0,0 0 0,0 0-1,1 0 1,-1 0 0,0-1 0,0 1-1,0 0 1,0 0 0,0 0-1,0 0 1,0 0 0,1 0 0,-1 0-1,0 0 1,0 0 0,12-7-2352,-9 5 1947,9-4-1859,0 0 0,18-5 0,12-1-2243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1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86 9472,'-8'-4'2088,"6"4"-1764,1 0-1,0-1 1,0 1-1,0-1 1,0 1 0,-1-1-1,1 0 1,0 1-1,0-1 1,-2-2 2287,9-10-1347,0 7-1245,-1 1 1,1-1-1,0 1 0,1 1 0,-1-1 0,1 1 0,-1 0 0,1 1 0,1-1 0,-1 1 0,0 1 0,1 0 0,-1 0 0,1 0 0,0 1 0,-1 0 0,1 0 0,0 1 0,0 0 0,12 2 0,-6 0 57,0 0 0,0 1-1,0 1 1,-1 0-1,0 1 1,0 1 0,0 0-1,12 8 1,-17-10 5,-1 2 0,0-1 1,0 1-1,0 0 0,-1 1 1,1 0-1,-2 0 0,1 0 0,-1 1 1,0-1-1,0 1 0,-1 0 1,5 14-1,-2 0 41,-1 1-1,-2 0 1,0 0 0,2 40-1,-9 97 181,-1-108-193,3 0 0,8 68 0,-6-111-128,1 1 0,0-1 1,1 1-1,-1-1 0,2 0 0,0 0 0,0 0 0,0-1 0,10 13 0,-12-17 11,1-1 0,0 0 0,-1 0 0,2 0 0,-1 0 0,0-1 0,0 1 0,1-1 0,0 0 0,-1 0 0,1 0 0,0 0 0,0-1 0,0 0 0,0 1 0,0-1 0,0-1 0,0 1 0,0-1 0,1 1 0,-1-1 0,0 0 0,0-1 0,5 0 0,3-2-99,-1 0-1,0 0 1,0-1-1,18-10 1,38-24-2042,-66 37 2126,15-10-2275,20-17 0,-34 27 2115,25-22-4115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15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26 114 11264,'-1'0'256,"0"-1"1,0 1-1,0 0 0,0 0 1,0-1-1,0 1 1,0 0-1,0 0 1,0 0-1,0 0 0,0 0 1,0 1-1,0-1 1,0 0-1,0 0 1,0 1-1,0-1 1,0 0-1,0 1 0,0-1 1,0 1-1,0 0 1,-1 1 1471,11-7-1883,45-31 311,-38 25-81,1 0-1,-1 2 0,28-13 1,-29 17 21,0 0-1,0 1 1,0 1 0,1 0 0,-1 1-1,1 0 1,-1 2 0,30 1 0,-35 1-27,0-1 0,-1 1 0,1 0 0,-1 1 0,1 0 0,-1 1 1,0 0-1,0 0 0,-1 1 0,1 0 0,-1 1 0,0 0 0,-1 0 0,1 0 1,7 9-1,-11-9-24,0 0 0,0 0 0,0 1 0,-1-1 0,0 1 0,0-1 0,-1 1 0,1 0 0,-2 0 0,1 0 0,-1 0 0,0 1 0,0-1 0,-1 11 0,-1 9 34,-2 1-1,-8 39 1,11-65-78,-38 161-5,-2 2-35,38-154 31,0 1 0,1 0 1,0 1-1,1 22 0,0-32 0,1 1 0,-1-1 0,1 0 0,0 0 1,0 0-1,0 0 0,0 0 0,0 0 0,1 0 0,-1-1 0,1 1 0,0 0 0,0-1 0,0 1 0,0-1 0,0 0 0,0 1 0,1-1 0,-1 0 0,1-1 1,0 1-1,-1 0 0,5 1 0,-1 0-36,1-1 0,0 0 0,0 0 1,0-1-1,0 0 0,0 0 0,0-1 1,0 0-1,0 0 0,0 0 0,0-1 1,0 0-1,0 0 0,0-1 0,11-4 1,6-4-1267,-1-2-1,0 0 1,22-16 0,15-8-7885,-29 21 5158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16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322 117 6656,'2'-6'797,"0"0"0,1 1 0,0-1 0,6-8 0,-2 3 1052,-7 10-1732,1 1 0,-1-1-1,0 1 1,0-1 0,0 0-1,0 1 1,0-1 0,0 1-1,0-1 1,0 1 0,0-1-1,0 1 1,0-1 0,0 1-1,-1-1 1,1 0 0,0 1-1,0-1 1,0 1 0,-1-1-1,1 1 1,0-1 0,-1 1-1,1 0 1,0-1 0,-1 1-1,1-1 1,-1 1 0,1 0-1,-1-1 1,0 1 0,-19-13 638,15 10-300,1 0-257,-6-3 336,1 1 0,-1-1 0,0 2 0,-11-5 0,18 8-434,-1 0 0,1 1 1,-1-1-1,0 1 0,1 0 0,-1 0 0,1 0 0,-1 0 0,1 0 1,-1 1-1,0 0 0,1-1 0,0 1 0,-1 1 0,1-1 1,-6 3-1,1 1-50,0 1 1,0-1-1,1 2 1,-1-1-1,1 1 0,1 0 1,-1 0-1,1 1 1,0 0-1,1 0 1,0 1-1,-7 14 1,0 6-23,2 0 1,-12 49-1,5-3-36,4 1 0,3 1 0,3-1 0,4 1 0,9 117 0,10-81-83,-13-98 82,1-1-1,1 1 0,0-1 0,1 0 0,10 19 1,-11-26 12,1 0 0,-1-1 0,1 1-1,0-1 1,1 0 0,0 0 0,0-1 0,0 0 0,0 0 0,1-1 0,-1 1 0,1-2 0,1 1 0,-1-1 0,0-1 0,1 1 0,15 1 0,-6-1 4,1-2-1,0 0 1,-1-1 0,1-1-1,-1 0 1,1-2 0,24-5-1,-19 1 15,1-1 0,-1-2 0,-1 0 0,36-21 1,-26 11 156,-1-3 0,38-33 0,-61 47-96,1 0 0,-1-1-1,-1 0 1,0-1 0,0 0-1,-1 0 1,7-14 0,-12 20-57,0 1 0,0-1 0,-1 0 0,1 0 1,-1 0-1,-1 0 0,1 0 0,0-1 0,-1-6 0,-1 8-12,1 1-1,-1 0 0,0-1 0,0 1 0,0 0 0,0 0 0,0 0 0,-1 0 0,1 0 0,-1 0 0,0 0 1,0 1-1,0-1 0,0 0 0,-5-3 0,3 3-11,0 0 1,0 1 0,0 0-1,0 0 1,-1 0-1,1 0 1,0 1-1,-1 0 1,1 0-1,-1 0 1,0 0-1,1 1 1,-1-1-1,0 1 1,1 1-1,-1-1 1,-7 2-1,-6 1-40,-1 1 0,-36 13-1,35-9-25,0 2 1,1-1-1,0 2 0,-19 14 0,-68 59-1562,86-68 997,-16 16-1594,8-3-539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18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9728,'-12'2'1643,"3"-1"-551,-1 0 0,1 1 0,-1 1 0,-17 8 4679,31-7-4403,11 0-1673,-12-3 819,15 2-110,-1 0 0,28 0 1,-1 0-23,383 24 781,-205-16-1137,-142-6 134,-79-5-249,-1 0 0,1 0-1,-1 0 1,1 0 0,-1 1-1,1-1 1,-1 0 0,1 0-1,-1 0 1,1 0 0,-1 1-1,1-1 1,-1 0 0,1 0-1,-1 1 1,1-1 0,-1 0-1,0 1 1,1-1 0,-1 0-1,1 1 1,-1-1 0,0 1-1,0-1 1,1 1 0,-1-1-1,0 1 1,0-1 0,1 1-1,-1 0 1,2 19-4387,-2-8 772,4 15-2792,0 8 1302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19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63 10752,'-18'0'8485,"28"0"-6203,146-19 220,-63 13-2148,90-8-170,73-4-4173,-215 16 2165,31-2-3578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20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264 196 8320,'-24'-48'7388,"-6"-10"-3817,29 56-3471,0 0 0,0 0 0,0 0 0,0 1 0,-1-1 0,1 0 0,0 1-1,-1-1 1,1 1 0,-1-1 0,1 1 0,-1 0 0,0 0 0,0 0 0,1 0-1,-5-2 1,5 3-50,0 0 0,0 0 0,0 0 0,0 0-1,0 0 1,0 0 0,0 1 0,0-1 0,0 0 0,0 0-1,0 1 1,0-1 0,0 0 0,-2 2 0,1-1-15,0 1 0,-1 0 0,1 0 0,0 0 0,0 0 0,0 0 0,-1 3 0,-11 12 6,1 1 0,0 1 1,2 0-1,0 0 0,1 1 1,1 1-1,-8 26 0,1 27 306,-15 145 0,29-167-141,3 1 0,7 55 0,-2-57-54,19 80 0,-19-109-107,1-1 1,1 0-1,0 0 0,2 0 1,22 33-1,-26-45-26,0-1 0,1-1 0,-1 1 0,2-1 0,-1 0-1,1-1 1,0 0 0,1 0 0,-1-1 0,1 0 0,0 0 0,14 5 0,-9-4-1,0-1 1,0 0-1,0-1 0,0-1 1,1 0-1,0-1 1,0 0-1,-1-1 1,1-1-1,0 0 1,0-1-1,24-5 1,-15-1 118,-1 0 0,0-1 0,-1-1 0,0-1 0,0-1 0,36-25 1,-43 24-7,-1 0 0,0 0 1,0-1-1,-2-1 1,1 0-1,16-26 1,-28 39-124,16-25 112,-1-1 1,-1 0-1,-1 0 1,13-40-1,-23 57-94,5-13 94,10-37 1,-15 35 16,1-41 1,-5 63-131,1-25 52,-2 1 0,-1 0-1,-1-1 1,-13-49 0,14 66-53,-2-10-6,-2 1 0,-8-23-1,1 16-52,-27-41-1,27 48-23,0 1-1,-2 0 1,0 1-1,-24-21 1,12 16-77,-1 2 1,-33-20 0,33 24-34,-44-20 0,60 31-136,0 2 0,-1-1 0,1 2 0,-1-1 0,0 2 0,-16-2 0,24 4-279,-1 0 0,0 0 0,-9 2 1,14-2 423,0 0 1,0 0 0,0 1 0,1-1 0,-1 0 0,0 0-1,0 0 1,1 1 0,-1-1 0,0 0 0,1 1 0,-1-1-1,0 1 1,1-1 0,-1 0 0,0 1 0,1 0-1,-1-1 1,1 1 0,-1-1 0,1 1 0,-1 0 0,1-1-1,0 1 1,-1 0 0,1-1 0,0 1 0,-1 0 0,1 1-1,0 6-4781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20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99 11136,'0'-12'7039,"0"25"-5812,0-6-887,1 10 1006,2-18-744,2-11-138,-2 1-46,0 1-1,0-1 1,-1 0-1,-1 1 1,0-1-1,0-20 1,-1 30-380,0 1 1,0-1 0,0 0 0,0 0 0,0 1 0,0-1 0,0 0 0,0 1 0,-1-1 0,1 0 0,0 1 0,0-1 0,-1 0 0,1 1-1,0-1 1,-1 0 0,1 1 0,0-1 0,-1 1 0,1-1 0,-2 0 0,2 1-33,-1 0 0,1 0 0,-1 0 0,1 0 0,-1 0 1,1 0-1,-1 0 0,1 0 0,0 0 0,-1 0 0,1 0 0,-1 1 0,1-1 1,-1 0-1,1 0 0,-1 0 0,1 1 0,0-1 0,-1 0 0,1 1 0,0-1 1,-1 0-1,1 1 0,0-1 0,-1 1 0,1-1 0,0 0 0,0 1 0,-1 0 1,-2 4 6,0-1 0,0 2 0,0-1 0,1 0 0,0 0 0,0 1 0,0 0 0,-1 8 0,3-14-12,0 1 0,0-1 1,0 1-1,0-1 0,0 1 1,0-1-1,0 1 0,0-1 1,0 1-1,0 0 0,0-1 0,0 1 1,1-1-1,-1 1 0,0-1 1,0 0-1,1 1 0,-1-1 0,0 1 1,0-1-1,1 1 0,-1-1 1,1 0-1,-1 1 0,0-1 0,1 0 1,-1 1-1,1-1 0,-1 0 1,1 0-1,-1 1 0,1-1 1,-1 0-1,1 0 0,-1 0 0,1 0 1,-1 1-1,1-1 0,-1 0 1,1 0-1,0 0 0,0-1 6,0 1 0,0 0 0,0-1 0,0 1 0,0 0 1,0-1-1,0 1 0,0-1 0,0 0 0,0 1 0,0-1 0,-1 0 0,1 0 0,0 1 0,0-1 0,-1 0 0,1 0 0,0 0 0,-1 0 0,2-2 1,-1 1 9,-1 0 1,1-1 0,0 1 0,-1 0-1,1-1 1,-1 1 0,0-1 0,1 1 0,-1 0-1,0-1 1,-1 1 0,0-4 0,1 5-20,0 1 0,0-1 0,0 1 0,0-1 0,-1 1 0,1-1 0,0 1 1,0-1-1,-1 1 0,1-1 0,0 1 0,-1 0 0,1-1 0,-1 1 0,1-1 1,0 1-1,-1 0 0,1-1 0,-1 1 0,1 0 0,-1 0 0,0-1 0,0 1-15,0 0-1,0 0 0,0 0 1,-1 0-1,1 0 1,0 1-1,0-1 0,0 0 1,0 0-1,0 1 0,0-1 1,0 1-1,0-1 0,0 1 1,0-1-1,-1 2 1,-3 2-427,0 0 0,0 0 0,-7 9 0,10-11-81,0 0 0,1 0 0,-1 0-1,1 0 1,-1 0 0,1 1 0,0-1 0,0 0 0,0 1 0,0-1-1,1 0 1,-2 6 0,2 4-4749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21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88 9216,'-6'2'1163,"0"0"0,0 0 1,0 1-1,0 0 0,1 0 1,-1 1-1,-7 5 0,6-6 1108,6-3-2233,1-1 0,0 1 0,0 0 0,0 0-1,0 0 1,0-1 0,-1 1 0,1 0 0,0 0 0,0-1 0,0 1 0,0 0 0,0 0 0,0 0 0,0-1 0,0 1 0,0 0-1,0 0 1,0-1 0,0 1 0,0 0 0,0 0 0,0-1 0,0 1 0,0 0 0,0 0 0,0-1 0,0 1 0,0 0 0,0 0 0,0-1-1,1 1 1,-1 0 0,0 0 0,0 0 0,0-1 0,1 1 0,2-6 31,1 0 0,0 1 1,0 0-1,0-1 0,1 2 0,0-1 1,0 0-1,0 1 0,0 0 0,1 0 1,0 0-1,-1 1 0,2 0 0,8-3 1,6-3-31,1 2 0,0 1 0,23-4 0,-29 8 126,0-1 1,27 1-1,-36 2-36,0 1-1,0-1 1,0 1-1,0 1 1,0 0-1,-1 0 1,1 0-1,7 3 1,-11-2-52,1-1-1,0 1 1,0 0 0,-1 0-1,1 0 1,-1 1 0,0-1-1,0 1 1,0-1 0,-1 1-1,1 0 1,-1 0 0,0 0-1,0 1 1,-1-1 0,3 7-1,1 7 82,-1 0 0,2 30 1,-5-46-150,3 62 157,-5 92 0,-2-49-232,3-93 67,0-2-98,0 0 0,0 0-1,4 19 1,-3-28 65,0 0 0,-1 0-1,1 0 1,0-1 0,0 1-1,1 0 1,-1-1 0,0 1-1,1-1 1,0 1 0,-1-1-1,1 0 1,0 0 0,0 0-1,0 0 1,1 0 0,-1 0-1,0-1 1,1 1 0,4 2 0,7 0-163,0 1 0,17 2 0,-15-4 128,-1 1 1,29 10 0,-19-3 201,0 2 1,-1 0 0,0 2 0,-2 0-1,1 1 1,-2 2 0,0 0 0,-1 1-1,-1 1 1,27 37 0,-42-50 28,0-1 1,0 1-1,4 11 0,-7-15-115,0 0 1,0 0-1,-1 0 0,1 0 0,-1 0 0,1 0 0,-1 0 0,0 0 0,0 0 0,-1 0 1,1 0-1,-1 3 0,-1 0-12,-1 0 0,1 0 0,-1-1 0,0 1 0,-1-1 0,1 0 0,-1 0 0,0 0 0,0 0 0,-1-1 1,-4 5-1,-12 8 14,-28 17 1,27-19-88,4-2-685,0-1 0,-1 0 0,0-2 0,-41 16 0,57-25 288,-1 0 1,1 0 0,0 0 0,0-1 0,-6 1 0,8-1 279,0 0 0,1 0 0,-1 0 0,0 0 0,1 0 0,-1 0 0,0-1 0,0 1 0,1 0 0,-1 0 0,0-1 0,1 1 0,-1 0 0,0-1 0,1 1 0,-1-1 0,1 1 0,-1-1 1,1 1-1,-1-1 0,1 1 0,-1-1 0,1 1 0,-1-1 0,1 0 0,0 1 0,-1-1 0,1 0 0,0 1 0,0-1 0,0 0 0,-1 1 0,1-1 0,0-1 0,2-18-3233,2-1-982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22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56 12544,'-18'-8'9323,"27"4"-8113,19-6-959,1 2 1,1 0-1,-1 2 1,1 1-1,45-1 1,-68 6-97,-1 0 1,0 1-1,11 2 0,-15-3-98,0 1-1,0-1 0,0 1 0,0 0 0,0 0 0,0 0 1,0 0-1,0 0 0,0 0 0,-1 0 0,1 1 0,-1-1 0,1 1 1,-1-1-1,2 3 0,-1 0 16,0 1 1,-1-1-1,1 1 1,-1 0 0,0 0-1,-1-1 1,1 1-1,-1 0 1,0 6-1,-3 38 78,-15 80-1,4-43-229,12-70 95,0-5-184,1 1 0,0-1 1,1 19-1,0-27 135,0 0 1,1 1-1,-1-1 1,1 0-1,0 0 0,0 0 1,0 0-1,1 0 1,-1 0-1,1 0 1,0 0-1,-1 0 1,1-1-1,0 1 1,1-1-1,-1 1 0,3 2 1,4 0-2,1 0 0,-1 0 1,1 0-1,-1-1 0,1-1 0,1 0 1,-1 0-1,17 2 0,7 2-25,115 35-223,-127-34 451,0 2 1,0 0-1,0 1 1,31 21 0,-49-29-67,0 0 1,0 0-1,0 1 1,0-1 0,-1 1-1,1 0 1,-1 0-1,0 0 1,0 0 0,-1 1-1,1-1 1,-1 1-1,0-1 1,0 1 0,-1 0-1,1 0 1,-1 0 0,0 0-1,0 0 1,-1 0-1,1 0 1,-1 0 0,0 0-1,-2 8 1,0-3-65,-1 0 1,-1 0 0,0 0-1,0-1 1,-1 1-1,0-1 1,-10 13-1,4-8-25,-1-1 1,0 0-1,-27 21 0,-3-3-1302,-2-3 0,-50 25 0,86-49 875,-33 16-4247,36-19 2175,5-3 878,6-9-574,-3 7 1135,11-16-3363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22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85 11392,'-14'-1'1391,"10"1"-907,1 0 0,-1 0 0,0 0 0,1-1 0,-1 1 0,1-1 0,-7-2 0,-25-4 4748,35 7-5215,-1 0-1,1 0 0,0 0 0,-1 0 1,1 0-1,0 0 0,-1 0 0,1-1 1,-1 1-1,1 0 0,0 0 0,-1 0 1,1 0-1,0-1 0,0 1 0,-1 0 1,1 0-1,0-1 0,0 1 0,-1 0 0,1-1 1,0 1-1,0 0 0,-1-1 0,1 1 1,0 0-1,0-1 0,0 1 0,0 0 1,0-1-1,0 1 0,0 0 0,0-1 1,0 1-1,0-1 0,0 1 0,0 0 1,0-1-1,0 1 0,0 0 0,0-1 1,0 1-1,0-1 0,0 1 0,0 0 1,1-1-1,-1 1 0,0 0 0,0-1 1,0 1-1,1 0 0,-1 0 0,1-1 1,1-2 20,1 1 1,0-1 0,-1 1 0,8-5 0,1 1 132,0 1 1,1-1-1,-1 2 0,1 0 1,0 0-1,1 1 1,-1 0-1,1 1 0,-1 1 1,18 0-1,-8 1 132,0 1 0,-1 1 0,1 1-1,-1 0 1,31 11 0,-41-11-112,0 1-1,0 1 0,-1 0 1,1 1-1,-1 0 0,11 9 1,-14-10-131,-1 1-1,0 0 1,0 0 0,-1 0 0,0 1 0,0-1 0,0 1 0,-1 0 0,6 14 0,3 9-239,0-1 0,3-1 1,0 0-1,1-1 0,2-1 0,0-1 1,2-1-1,1 0 0,29 23 1,10-2 199,6 4 87,-58-41 43,0 0-1,0 1 0,0 0 1,10 16-1,-17-21-81,1 0 1,-1 0-1,0 1 0,0-1 1,-1 1-1,1-1 0,-1 1 0,0 0 1,0 0-1,-1 0 0,1-1 0,-1 1 1,0 0-1,-1 0 0,1 0 1,-1 0-1,0-1 0,0 1 0,-2 7 1,-3 3 1,-1-1 0,0 1 1,0-1-1,-15 19 0,7-13-632,-2-1-1,0-1 0,0-1 1,-39 29-1,41-35 91,-20 17-1126,-16 13-2127,16-14-1933,21-15 784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59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46 206 8960,'-3'1'816,"-1"0"0,1 0 1,0 1-1,0-1 0,0 1 0,0 0 1,-5 3-1,-7 4 8296,20-21-8328,3 1-582,0 1 0,13-13 1,4-4-111,-4 4 158,1 2 1,1 0 0,1 2-1,0 0 1,30-16-1,-53 34-204,0 0-1,0 0 1,1 0-1,-1 1 1,0-1-1,1 0 0,-1 1 1,1-1-1,-1 1 1,0 0-1,1-1 0,-1 1 1,1 0-1,-1 0 1,1 0-1,-1 0 0,1 0 1,-1 0-1,1 0 1,-1 0-1,1 1 0,-1-1 1,1 0-1,-1 1 1,0 0-1,1-1 0,-1 1 1,0 0-1,1-1 1,-1 1-1,0 0 0,0 0 1,0 0-1,0 0 1,0 0-1,0 0 0,0 1 1,1 1-1,3 5 58,-1 1 0,0-1 0,0 1 0,-1 0 0,3 9 0,-3-5-65,4 9 13,-2 1-1,-1-1 1,-1 1 0,0 0-1,-2 34 1,-1-54-82,0 1 0,0-1-1,0 0 1,0 0 0,1 0 0,0 1-1,-1-1 1,1 0 0,2 4 0,-2-5 13,0-1 1,0 1 0,1-1-1,-1 0 1,0 1 0,1-1-1,-1 0 1,1 0 0,-1 0 0,1 0-1,0 0 1,0 0 0,-1 0-1,1-1 1,0 1 0,0 0-1,2 0 1,13 2-58,-1 0 1,0-1-1,28 0 0,49-8-179,1 1 178,8 5 92,-101 0 14,1 0 0,-1 1 0,1-1 0,0 0 0,-1 0 0,1 1 0,-1-1 0,0 1 0,1 0 0,-1-1 0,1 1 0,-1 0 0,0 0 0,1 0 0,-1 0 0,0 0 0,0 0 0,0 0 0,0 0 0,0 0 0,0 0 0,0 1 0,0-1 0,0 0 0,-1 1 0,1-1 0,-1 1 0,1-1 0,-1 1 0,1-1 0,-1 1 0,0-1 0,0 1 0,1-1 0,-1 3 0,0 5 43,0 0 0,0 1 0,-1-1 0,-3 14 0,-3 18 17,-1-1 1,-3 0-1,-18 46 1,23-72-156,0-1 1,-1 0 0,0-1-1,-1 1 1,-1-1 0,0-1-1,0 1 1,-1-2 0,-1 1-1,1-1 1,-2-1 0,-19 13-1,21-16-148,-10 6-1051,-30 14 0,29-22-745,20-4 1877,1 0-1,-1 0 1,1 0 0,-1 0 0,1 0 0,0 0 0,-1 0-1,1 0 1,-1 0 0,1 0 0,-1 0 0,1 0-1,-1-1 1,1 1 0,0 0 0,-1 0 0,1 0 0,-1-1-1,1 1 1,0 0 0,-1-1 0,1 1 0,0 0 0,-1 0-1,1-1 1,0 1 0,-1-1 0,1 1 0,0 0 0,0-1-1,-1 1 1,1-1 0,0 1 0,0 0 0,0-1 0,0 1-1,0-1 1,0 1 0,0-1 0,0 1 0,0-1 0,0 1-1,0-1 1,0 0 0,6-16-5622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23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13 230 12288,'-11'-2'6124,"9"-3"-2534,12-8-1948,-8 10-1964,9-10 391,1 1 0,1 1 0,0 0 0,0 1 0,21-12 0,71-32 594,54-16 991,-157 69-1591,0 1-1,0-1 1,0 1 0,0-1 0,0 1 0,0-1 0,0 1 0,0 0 0,4 0 0,-6 0-32,1 1 0,0-1-1,0 0 1,0 0-1,-1 1 1,1-1 0,0 1-1,-1-1 1,1 0-1,0 1 1,-1-1 0,1 1-1,0 0 1,-1-1-1,1 1 1,-1-1 0,1 1-1,-1 0 1,1-1-1,-1 1 1,0 0 0,1 0-1,-1-1 1,0 1 0,1 0-1,-1 0 1,0 0-1,0-1 1,0 1 0,0 2-1,1 8 45,-1 0 0,-1 0 0,1 0 0,-4 15 0,-13 50-72,9-45 19,4-16-38,1 0 0,0 1-1,1-1 1,1 0 0,1 17-1,0-27 6,0-1 0,1 0 0,0 1 0,0-1 0,0 0 0,1 0 0,0 1 0,-1-1 0,1 0 0,1-1 0,-1 1 0,0 0 0,1-1 0,0 1 0,0-1 0,0 0-1,0 0 1,0 0 0,1 0 0,-1 0 0,1-1 0,5 3 0,3 1-18,0-1 1,0 0-1,1 0 0,23 4 0,51 2-71,2 1 67,-73-9 47,11 2 45,-1 0 0,49 19 0,-69-22 21,0 0 1,0 1-1,0 1 0,0-1 1,0 1-1,-1 0 0,1 0 1,-1 0-1,0 1 0,0 0 1,-1 0-1,0 0 0,1 0 1,-2 1-1,1-1 0,-1 1 1,3 7-1,-4-8-25,-1 1 1,1-1-1,-1 1 0,-1 0 0,1-1 1,-1 1-1,0 0 0,0 0 1,-1-1-1,0 1 0,0 0 0,0-1 1,-3 8-1,-1 1 11,-1 0 1,0 0 0,-14 20-1,-2 0-91,-1-2 0,-28 31 0,21-30-649,-56 48-1,42-46-2690,0-3-4134,35-28 1868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8:24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5 500 8704,'-5'2'6099,"17"1"-2700,-2-1-3137,-4-1-96,0 0 1,0 0-1,10 0 1,-6-1-37,8 0 170,1-1-1,-1 0 1,20-5-1,4-4 131,0-2 0,41-19 1,-10 2-155,133-50 397,180-38 175,122-4-400,-303 79-437,144-6-1190,-42 34-3466,-209 14-608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3:4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12 5120,'0'0'66,"0"0"0,0-1 0,0 1 1,0 0-1,1-1 0,-1 1 0,0 0 0,0 0 1,0-1-1,0 1 0,0 0 0,0-1 0,0 1 0,0 0 1,0-1-1,-1 1 0,1 0 0,0-1 0,0 1 1,0 0-1,0 0 0,0-1 0,0 1 0,-1 0 1,1-1-1,0 1 0,0 0 0,0 0 0,-1-1 0,1 1 1,0 0-1,0 0 0,-1 0 0,1 0 0,0-1 1,-1 1-1,1 0 0,0 0 0,0 0 0,-1 0 1,1 0-1,0 0 0,-1 0 0,1 0 0,0 0 0,-5 0 3562,0-1-3096,5 1-464,-1 0 0,1 0 1,0 0-1,0 0 0,0 0 0,0 0 1,0 0-1,0 0 0,0 0 0,-1 0 0,1 0 1,0 0-1,0 0 0,0 0 0,0 0 1,0 0-1,0 0 0,0 0 0,0 0 1,-1 0-1,1 0 0,0 0 0,0 0 0,0 0 1,0 0-1,0 1 273,0-1-273,-1 0 1,1 0-1,0 0 0,0 0 0,0 0 0,0 0 1,0 0-1,0 0 0,0 0 0,0 1 1,0-1-1,0 0 0,0 0 0,0 0 1,0 0-1,0 0 0,0 0 0,0 0 0,0 1 1,0-1-1,0 0 0,0 0 0,0 0 1,0 0-1,0 0 0,0 0 0,0 0 1,0 0-1,0 0 0,1 1 0,16 34 796,-11-22-616,12 20 0,109 130 399,-6-7-649,64 147 178,-125-188 246,50 139-1,-59-148-229,-31-68-157,25 69-1,-27-65-61,-9-22-479,-9-26-446,0-1-1,0 1 1,1-1-1,1-9 1,7-12-3256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3:49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7 7552,'0'1'85,"0"-1"0,0 0 0,0 1 1,0-1-1,0 0 0,0 0 0,0 1 1,0-1-1,0 0 0,0 1 0,0-1 0,0 0 1,0 1-1,0-1 0,0 0 0,0 1 1,0-1-1,0 0 0,0 1 0,0-1 1,0 0-1,-1 1 0,1-1 0,0 0 0,0 0 1,0 1-1,-1-1 0,1 0 0,0 0 1,0 0-1,-1 1 0,1-1 0,0 0 0,0 0 1,-1 0-1,1 1 0,0-1 0,-1 0 1,1 0-1,0 0 0,-1 0 0,1 0 0,0 0 1,-1 0-1,1 0 0,0 0 0,-1 0 1,-2 0 2724,3 1-2747,0 0 0,-1 0 0,1 0 0,0 1 0,0-1-1,0 0 1,0 0 0,0 0 0,0 0 0,1 2 0,-1-1 29,0-1-58,0-1 0,0 0 0,0 0-1,1 1 1,-1-1 0,0 0 0,0 1 0,0-1 0,0 0 0,0 0 0,0 1 0,0-1 0,0 0 0,-1 1-1,1-1 1,0 0 0,0 0 0,0 1 0,0-1 0,0 0 0,0 0 0,0 1 0,-1-1 0,1 0 0,0 0-1,0 1 1,0-1 0,-1 0 0,1 0 0,0 0 0,-1 1 0,-7-7 1894,-4-3-1667,-26-18 865,36 26-625,2 120-218,0-119-285,0 1-1,0 0 1,0 0 0,0-1 0,0 1 0,0 0 0,1 0-1,-1-1 1,0 1 0,0 0 0,1-1 0,-1 1 0,0 0-1,1-1 1,-1 1 0,1 0 0,-1-1 0,1 1 0,-1-1-1,1 1 1,-1-1 0,1 1 0,0-1 0,-1 1 0,1-1-1,0 0 1,-1 1 0,1-1 0,0 0 0,-1 0 0,3 1-1,1 0 8,0-1 0,0 0 0,0 0 0,7 0 1,-2-1 48,-9 0 2,1 0-1,-1 0 1,0-1 0,1 1-1,-1 0 1,0-1-1,0 1 1,0 0-1,0-1 1,0-1-1,0 2 6,0-7 103,0 7-149,0 0 0,0 0 0,1 0 0,-1-1-1,0 1 1,0 0 0,0 0 0,-1 0 0,1-1 0,0 1 0,0 0 0,-1 0 0,1 0 0,0 0 0,-1 0 0,0 0 0,1-1-1,-1 1 1,1 0 0,-1 0 0,0 1 0,0-1 0,0 0 0,1 0 0,-1 0 0,0 0 0,-2 0 0,3 0-29,-4-1-256,-1-1-1,1 1 1,0 0-1,0 0 1,-1 1-1,1-1 1,-1 1-1,-9-1 1,12-9-7063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3:50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250 204 5376,'-1'-1'250,"0"0"0,-1 0-1,1-1 1,0 1 0,0-1 0,-1 1 0,1-1 0,0 1-1,0-3 1,-6-6 526,5 8 78,-6 1 954,-5-15 373,11 13-2069,1 3-61,0-1-1,1 1 0,-1-1 1,1 1-1,-1-1 1,1 0-1,-1 1 0,1-1 1,-1 0-1,1 0 0,-1 1 1,1-1-1,0 0 1,0 0-1,-1 0 0,1 1 1,0-1-1,0 0 1,0-1-1,-1 0 62,1 0 0,-1 0 0,1 0 0,-1 0 0,0 0 0,0 1-1,0-1 1,0 0 0,0 1 0,0-1 0,0 0 0,-1 1 0,1-1 0,-3-1 0,-11-15 683,9 9-231,0 0-1,-9-10 1,0 1 65,-9-7 352,22 23-903,1 1 0,-1-1 0,0 1 0,0 0 0,0 0 0,1 0 0,-1 0 0,0 0 0,0 0 0,0 0 0,0 1 0,-3-1 0,4 1-53,1 0-1,-1 0 1,0 0-1,1 0 1,-1 1-1,1-1 1,-1 0-1,0 1 1,1-1-1,-1 0 1,1 1-1,-1-1 1,1 1-1,-1-1 1,1 1-1,-1 0 1,-3 3 38,1-3-42,0 1 0,0 0-1,0 1 1,1-1 0,-1 0 0,1 1-1,-1 0 1,1-1 0,0 1 0,0 0-1,0 0 1,0 0 0,1 0 0,-1 1 0,1-1-1,0 0 1,0 1 0,-1 5 0,-4 21-61,0 1-1,3 1 1,0-1 0,3 44 0,0-64 22,0 4 4,1 0 0,0 0 0,1 0 1,0 0-1,2 0 0,0 0 0,0-1 0,1 1 0,11 18 0,-3-8-47,-7-12 36,2-1 0,-1 1 0,19 21 0,-23-31 28,0 0 0,0 0 1,1 0-1,-1 0 0,1-1 1,0 1-1,0-1 1,0 0-1,0 0 0,0-1 1,0 1-1,0-1 0,0 0 1,1 0-1,-1 0 0,0-1 1,8 1-1,-10-1 5,1 0 0,0 0 0,0-1 0,0 1 0,-1 0 0,1-1 0,0 0 0,-1 0 0,1 0 0,0 0-1,-1 0 1,1 0 0,-1-1 0,0 1 0,1-1 0,-1 0 0,0 0 0,0 0 0,0 0 0,0 0 0,3-4 0,-3 1 17,1 0 0,-1 0 0,0 1 0,0-2 0,-1 1 0,0 0 0,0 0 0,0 0 0,0-1 0,-1 1 0,0-6 0,1-13 28,-2 1 0,-1-1 1,-6-31-1,3 22 164,2 1 1,0-56-1,3 87-202,1 7 25,-1 0 0,1 0 0,0-1 0,1 1 0,0 0 0,-1-1 0,2 0 0,2 7 1,29 45 26,-20-36-31,18 31-13,8 15 93,53 65 1,-88-125-116,332 392 168,-261-307-169,-60-73 10,-11-13 8,-1 0-1,1-1 1,7 7-1,-11-12-49,0 1-1,0 0 1,-1-1-1,1 1 1,0 0-1,-1 0 1,1 0-1,0 0 1,-1 0-1,1-1 1,-1 1-1,1 0 1,-1 0-1,0 0 0,0 0 1,1 0-1,-1 2 1,1 7-8465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3:5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419 188 7296,'0'-1'176,"1"0"1,-1 0-1,0 0 1,0 0-1,-1-1 1,1 1-1,0 0 1,0 0-1,-1 0 0,1 0 1,0 0-1,-1-1 1,0 0-1,0 2-55,1-1-1,-1 1 0,0-1 1,0 1-1,0-1 1,0 1-1,1 0 0,-1 0 1,0-1-1,0 1 1,0 0-1,0 0 0,0 0 1,0 0-1,0 0 1,-1 0-1,0 0 979,0 0-43,-3 0-453,2 1-405,0-1 0,0 0 0,0 0 0,1 0 1,-1 0-1,0-1 0,0 1 0,0-1 0,0 0 0,1 1 0,-1-1 1,0-1-1,0 1 0,1 0 0,-1-1 0,1 1 0,0-1 0,-5-3 0,2 1-70,0 0 1,0 0-1,0 0 0,-11-4 0,11 6-43,1 0-1,0 0 1,1-1 0,-1 1 0,0-1 0,1 0 0,-1 0 0,1 0-1,0 0 1,0 0 0,-5-8 0,5 7 42,1 0 0,-1 0 0,0 0-1,0 0 1,-1 1 0,1-1 0,-1 1 0,1 0 0,-1 0 0,0 0-1,0 1 1,0-1 0,-5-1 0,-53-24 918,59 26-990,0 1-1,-1-1 1,1 1-1,-1 0 1,1 0-1,-1 0 1,0 1-1,1 0 0,-1-1 1,0 1-1,1 0 1,-7 1-1,-10 0 470,19-1-503,-1 1 0,0-1 0,0 1 0,0-1 0,1 1 0,-1 0 0,0 0 0,0 0 0,1 0 0,-1 0 1,1 0-1,-1 0 0,1 0 0,0 1 0,-1-1 0,1 0 0,0 1 0,0-1 0,0 1 0,0 0 0,0-1 0,0 1 0,-1 3 0,-2 6-18,0 0 0,-4 18 0,7-24 17,-4 25 6,1 1 0,1 0 0,4 52 0,-1-41-2,0-14-16,9 57 0,-7-70-41,2 0 0,0 0 0,1-1 0,0 1 0,8 13 0,-11-23 31,6 10-48,0 0 0,1 0-1,17 21 1,-22-32 35,0 0-1,0 0 1,0 0 0,1-1 0,0 1-1,-1-1 1,1 0 0,0-1 0,0 1-1,1-1 1,-1 0 0,0 0 0,1-1 0,10 2-1,-6-1 26,1-1-1,-1-1 1,1 0-1,0 0 1,-1-1-1,1-1 1,20-5 0,-26 6-34,0-1 1,1 0 0,-1 0 0,0-1 0,0 0-1,-1 1 1,1-2 0,0 1 0,-1 0 0,0-1-1,0 0 1,0 0 0,0 0 0,-1-1 0,0 1-1,0-1 1,4-6 0,-3 0 73,1-1 1,-2 1-1,0-1 0,0 0 0,-1 0 1,1-15-1,-2-76 92,-2 53-193,1-27 248,0 77-194,0 0 0,0 0-1,-1 0 1,1 0 0,0 0 0,0 0 0,0 0-1,0-1 1,0 1 0,0 0 0,0 0 0,0 0-1,0 0 1,0 0 0,0 0 0,0-1 0,0 1-1,0 0 1,0 0 0,0 0 0,1 0 0,-1 0-1,0 0 1,0 0 0,0-1 0,0 1 0,0 0 0,0 0-1,0 0 1,0 0 0,0 0 0,0 0 0,0 0-1,1 0 1,-1 0 0,0 0 0,0 0 0,0 0-1,0-1 1,0 1 0,0 0 0,0 0 0,1 0-1,-1 0 1,0 0 0,0 0 0,0 0 0,0 0-1,0 0 1,0 0 0,0 0 0,1 0 0,-1 0-1,0 0 1,0 0 0,0 0 0,0 1 0,0-1 0,0 0-1,10 9 127,18 28 48,-15-19-107,58 70 71,148 143 1,9 11-25,-203-213-113,45 54-115,-48-60 174,9 10-78,-26-27-16,0-1 0,0 0 0,1 1 0,0-2 0,7 6 0,-11-9-460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3:54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18 100 7552,'0'-11'807,"-1"0"-1,-1 1 1,1-1 0,-2 1 0,1 0 0,-5-11 0,5 6 4888,3 24-5291,0 0 0,1 0 0,-1 0-1,5 10 1,1 10 111,6 35 166,-1-7-131,28 85 0,-20-90-401,2-1 1,2 0-1,44 65 0,-65-110-137,1-1-1,0 0 0,0 1 0,1-2 1,6 7-1,-9-10-2,0 1 0,0-1 1,0 0-1,1 0 0,-1 0 1,0 0-1,0-1 0,0 1 0,1-1 1,-1 1-1,0-1 0,1 0 1,-1 0-1,0 0 0,1 0 0,-1 0 1,4-1-1,-3 0 0,-1 0 0,1 0 0,-1 0 0,1 0 0,-1 0 0,1-1 0,-1 1 0,0-1 0,0 0 0,0 0 0,0 0 0,0 0 0,0 0 0,2-3 0,13-13 59,-11 12-54,0-1 0,0 0 0,0 1 1,-1-2-1,0 1 0,7-14 0,12-18-583,-14 27-232,3-5-2110,-4 8 506,1 7-437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3:54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26 10880,'0'-1'329,"0"-1"1,0 1-1,0 0 0,-1 0 1,1 0-1,0 0 1,-1 0-1,1 0 1,-1 0-1,1 0 1,-1 0-1,-1-2 0,-2-6 4754,4 15-4929,1 1 0,0 0 0,3 12 0,0-2 19,1 2-14,63 252 1316,-54-228-1314,2 0-1,2-2 1,1 0 0,29 44-1,-18-41-12,2-2-1,64 64 0,87 63-32,-86-82-293,-55-42-190,-41-44 295,0 0-5,-1-1 1,1 1-1,0-1 0,-1 1 1,1-1-1,-1 1 1,1-1-1,0 1 0,-1 0 1,0-1-1,1 1 0,-1 0 1,1-1-1,-1 1 1,0 0-1,1-1 0,-1 1 1,0 0-1,0 0 0,0 0 1,0-1-1,1 1 1,-1 2-1,-4-5-1463,1 1 987,1 0 216,1 1 0,-1-1-1,0 0 1,0 0 0,1 0-1,-1 0 1,1 0-1,-1 0 1,1 0 0,-1 0-1,1-1 1,0 1 0,-2-3-1,1-12-4167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3:55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58 8704,'-2'-2'483,"0"1"-1,0-1 1,0 1 0,0 0 0,0 0 0,-1 0 0,-1-1-1,-7-3 706,3 2 484,4 3-1312,3-1-331,-5-2 952,-1 0-1,-11-9 1,14 9-730,0 1 1,0 0 0,0 0 0,0 0-1,-1 0 1,1 1 0,-1-1 0,1 1-1,-1 0 1,1 1 0,-1-1-1,0 1 1,1 0 0,-8 1 0,-69-1 2745,78 0-2946,1 0 0,0 0-1,-1 1 1,1-1 0,0 1 0,-1-1 0,1 1 0,0 0 0,0 0 0,0 0-1,0 0 1,0 0 0,0 0 0,0 1 0,0-1 0,1 1 0,-1-1 0,0 1-1,1 0 1,-1 0 0,1 0 0,-2 2 0,-2 5 38,1 0-1,-1 1 1,-4 18-1,5-15-55,0 2-27,1 0 0,0 1 1,1-1-1,1 1 0,0-1 0,1 1 0,3 17 0,20 110-23,-16-110-16,2-1 0,15 39 0,-16-54 28,0 0 0,0-1 1,2 0-1,0 0 0,20 23 0,-24-31-6,1-1 0,0 0 0,0 0 0,1-1 0,0 0 0,0 0 0,1 0 0,-1-1 0,1-1 0,0 0 0,13 5 0,-16-8 7,-1 0-1,0-1 1,0 1-1,1-1 1,-1 0-1,0 0 1,0-1-1,1 1 1,-1-1-1,0 0 1,0-1-1,0 1 1,0-1-1,0 0 1,0 0-1,-1-1 1,1 1-1,-1-1 1,1 0-1,-1 0 1,0-1-1,0 1 1,4-6-1,2-2 22,0-1-1,-1-1 1,-1 1-1,0-1 0,0-1 1,-1 0-1,-1 0 1,0 0-1,-1 0 1,-1-1-1,4-23 1,-1-8 70,-2-1 0,-1-70 0,-4-14 809,2 121-700,-2 10-191,0 0-1,0-1 1,0 1-1,0 0 1,0 0-1,0 0 1,0 0-1,0 0 1,0 0-1,1 0 1,-1-1-1,0 1 0,0 0 1,0 0-1,0 0 1,0 0-1,0 0 1,1 0-1,-1 0 1,0 0-1,0 0 1,0 0-1,0 0 1,0 0-1,1 0 1,-1 0-1,0 0 1,0 0-1,0 0 1,0 0-1,0 0 1,1 0-1,-1 0 1,0 0-1,2 1 27,0 1 0,0-1 0,0 1 0,0 0 0,0 0 0,3 3 0,9 11 79,22 36 0,-13-18-47,-5-8-20,86 132 159,155 267 6,-195-325-314,82 96-1,-133-180-413,-1 0 0,16 28 0,-20-28-2668,8 22 0,-15-36 2779,0-1 0,0 0 0,-1 0 0,1 1 0,0-1 0,0 0 0,0 0 0,0 0 0,2 1 0,16 14-5116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3:58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 7040,'-10'-7'12207,"10"9"-12121,0-1 0,1 0-1,-1 0 1,0 0 0,1 0-1,-1 0 1,1 0 0,0 0-1,-1 0 1,1 0 0,1 1-1,3 5 98,32 63 416,-4 1-1,27 80 1,-44-109-486,27 74 115,32 82-71,14-9-142,-60-137-36,2-3 0,44 56-1,-62-89 12,-1 1-1,-1 1 1,10 19-1,-13-21 27,-3-10-305,-1 0 0,1 0-1,0 0 1,6 6 0,-9-10-1225,-2-3 1109,1 0 1,-1 0 0,0-1-1,1 1 1,-1 0 0,1 0-1,-1 0 1,1 0 0,-1 1-1,1-1 1,1-1 0,3-6-941,15-27-3119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2:01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22 165 9472,'-1'2'502,"-19"19"12761,32-46-11513,-10 19-1673,1 0 0,0 1 0,0-1 1,0 1-1,7-9 0,1 3-47,0 1 0,0 0 0,1 0 0,0 1 1,1 1-1,0 0 0,0 1 0,24-10 0,-19 10 84,0 2-1,0 0 1,0 0 0,1 2-1,0 0 1,29 0 0,-38 3 21,0 1 0,-1 0 0,1 0 0,0 1 1,-1 0-1,0 1 0,1-1 0,-1 2 0,0 0 0,-1 0 1,1 0-1,-1 1 0,1 0 0,-2 1 0,1 0 1,0 0-1,-1 1 0,-1 0 0,9 9 0,-6-3-53,-1 0-1,0 1 0,-1 0 1,-1 0-1,0 0 0,0 1 1,-2 0-1,0 0 0,0 1 1,-2-1-1,0 0 0,0 1 1,-2 0-1,0-1 0,-2 19 1,-3-5-47,4-22-57,-1 0 1,1 0-1,1 1 0,-1-1 0,1 0 1,1 1-1,0 7 0,0-14-15,-1 0 0,1 1 1,-1-1-1,1 0 0,0 1 0,-1-1 0,1 0 1,0 0-1,0 0 0,0 0 0,0 0 0,0 0 1,0 0-1,0 0 0,0 0 0,0 0 0,1 0 1,-1-1-1,0 1 0,1-1 0,-1 1 0,0-1 1,1 1-1,-1-1 0,1 0 0,1 1 0,4 0-109,1-1-1,-1 0 1,14-1-1,-17 1 148,4-1-14,20-2-50,1 1 1,0 2-1,-1 0 0,1 2 1,29 6-1,-40-4 147,0 1-1,0 1 1,0 0-1,-1 2 1,17 9-1,-26-13-27,0 1 0,0 1 0,-1-1 0,0 1-1,0 1 1,0-1 0,-1 1 0,0 0 0,0 1-1,-1-1 1,0 1 0,4 9 0,-6-11 16,-1 0 0,-1 0 1,1 0-1,-1 0 1,0 1-1,-1-1 0,1 0 1,-1 0-1,-1 1 0,1-1 1,-1 0-1,0 1 0,0-1 1,-1 0-1,1 0 0,-2 0 1,1 0-1,-5 9 0,-1-2-20,1 0-1,-2 0 0,0-1 0,0 0 1,-1 0-1,-19 17 0,0-6-78,0 0 0,-61 33 0,-71 24-505,148-74 342,2-1-56,1 0 1,-19 5 0,27-10 121,0 1 0,0-1 0,1 1 0,-1-1 0,0 0 0,0 0 0,0 0 0,0 0 0,0 0 0,0 0 0,0 0 0,0-1 0,0 1 0,0-1 0,0 1 0,0-1 0,0 0 0,0 0 0,1 0 0,-1 0 0,-2-1 1,3 0-82,0 1 1,0-1 0,0 0-1,0 1 1,0-1 0,0 0 0,0 0-1,0 1 1,1-1 0,-1 0 0,1 0-1,0 0 1,-1 0 0,1 0 0,0 0-1,0 0 1,0 0 0,0 0 0,1 1-1,-1-4 1,1 1-345,0 0 0,0 0 0,1 1-1,-1-1 1,1 0 0,-1 1 0,1-1 0,0 1 0,5-6-1,21-18-4681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3:58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58 8960,'-1'-1'248,"0"0"1,1 1-1,-1-1 1,0 0-1,0 0 1,0 0-1,0 1 0,0-1 1,0 1-1,-1-1 1,1 1-1,0-1 1,0 1-1,0-1 1,-5 1 4434,6 12-4531,1 1 1,0-1-1,1 1 0,1-1 0,0 0 0,0 0 1,1 0-1,1 0 0,0-1 0,0 0 0,1 0 1,9 12-1,-14-21-146,1 0 0,0-1 0,-1 1 0,1-1 0,0 1-1,0-1 1,0 0 0,0 0 0,0 0 0,1 0 0,-1 0 0,3 1 0,-3-2-3,-1 0 3,0 1 1,0-1-1,0 0 0,0 0 1,0 0-1,1 0 0,-1 0 1,0-1-1,0 1 1,0 0-1,0 0 0,0-1 1,0 1-1,1-1 1,-1 1-1,0-1 0,0 1 1,0-1-1,0 0 0,-1 0 1,1 1-1,0-1 1,0 0-1,0 0 0,0-1 1,1 0 37,0-1 0,0 1 0,0-1-1,-1 0 1,1 0 0,-1 1 0,2-5 0,-3 5 21,0-1 0,0 1-1,1 0 1,-1-1 0,-1 1 0,1 0-1,0 0 1,-1-1 0,1 1-1,-1 0 1,0 0 0,1 0 0,-1 0-1,0 0 1,0-1 0,-1 2 0,-1-4-1,-1-1 119,0 1 0,-1 0 0,0-1 0,-7-4 0,12 9-178,-29-21 593,26 20-516,1 1 0,0-1 0,-1 1 0,1 0 0,-1 0 0,0 0-1,1 0 1,-1 0 0,0 0 0,-3 0 0,2 4 153,2 2-238,0-1 1,1 1 0,-1 0 0,1-1-1,0 1 1,0 0 0,1 0-1,-1 0 1,1 0 0,0 0 0,0 0-1,1 0 1,0-1 0,-1 1-1,3 6 1,-1-3-6,1-1 1,-1 1-1,1-1 0,1 1 0,-1-1 0,1 0 1,0 0-1,11 12 0,-12-15 28,35 33 1,-35-33-42,1-1-1,0 0 0,0-1 0,0 1 0,0-1 1,1 1-1,-1-1 0,7 2 0,-10-4 20,1 0 0,-1 1-1,1-1 1,-1 0 0,1 1-1,-1-1 1,1 0 0,0 0-1,-1 0 1,1-1 0,-1 1-1,1 0 1,-1-1 0,1 1-1,-1 0 1,0-1 0,1 0-1,-1 1 1,1-1 0,-1 0-1,0 0 1,0 0 0,1 0-1,-1 0 1,0 0 0,0 0-1,0 0 1,0 0 0,0 0-1,0-1 1,-1 1 0,1 0-1,1-3 1,-1-1 3,1 1 0,-1-1 0,0 0 0,0 1 0,0-1 0,-1 0 0,0 0 0,0 0 0,-1-8 0,-2-3 173,-1 0 0,-1 0 0,-1 0-1,0 1 1,0 0 0,-2 0 0,0 1 0,-1 0 0,-17-22 0,21 29-43,0 1 1,-1 0 0,0 0-1,0 0 1,0 0 0,-1 1 0,0 0-1,0 1 1,-13-7 0,18 10-120,1 1 0,0-1 0,0 1 0,0-1 0,-1 1 1,1-1-1,0 1 0,0 0 0,-1-1 0,1 1 0,0 0 0,-1 0 0,1 0 0,0 0 0,-1 0 1,1 1-1,0-1 0,0 0 0,-1 1 0,1-1 0,0 1 0,0-1 0,-1 1 0,1-1 1,0 1-1,0 0 0,0-1 0,0 1 0,0 0 0,0 0 0,0 0 0,0 0 0,0 0 1,1 0-1,-1 0 0,0 2 0,-1 1-98,0 0 1,1 1 0,-1-1 0,1 1-1,0-1 1,1 1 0,-1 0-1,1 8 1,0-6-308,-1-2-65,1 0 0,1 1-1,-1-1 1,2 8-1,-2-12 232,1 0 0,-1 0-1,1 1 1,-1-1 0,1 0-1,-1 0 1,1 0 0,0 1-1,-1-1 1,1 0 0,0 0-1,0 0 1,0 0 0,0 0-1,0-1 1,0 1 0,0 0-1,0 0 1,0-1 0,0 1-1,0 0 1,1-1 0,-1 1-1,1-1 1,1 1-291,0-1 0,0 0 0,0 1 0,0-1 0,0-1 0,0 1 0,3-1 0,17-7-4244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3:59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478 86 7808,'-2'0'2592,"-1"0"-2231,-1 0 148,0 0 0,1 0 0,-1 0 0,0-1 0,1 1 0,-1-1 0,1 0 0,-1 0 0,1 0 0,-1 0 0,-5-3 0,-11-7 997,-39-15 0,37 17-902,7 2-215,7 3-139,0 1 1,0 0 0,0 0 0,0 1-1,0 0 1,-1 0 0,-14-1-1,12 3-37,3 0-51,-1 0 1,1 0-1,0 0 1,-1 1-1,1 1 1,0 0-1,-1 0 0,-7 3 1,5 0-75,1 0 0,0 1 1,1 0-1,-1 1 0,1 0 0,1 0 0,-1 1 1,1 0-1,1 1 0,-1 0 0,1 0 0,-9 16 1,14-21-86,1 0 1,-1 0 0,0 1-1,1-1 1,0 0-1,0 1 1,0-1 0,1 0-1,-1 1 1,1-1 0,0 1-1,1-1 1,-1 0 0,1 1-1,1 4 1,2 5-13,0 1 0,2-1 0,6 13 0,-10-23 13,5 11-21,0-1 0,1 0 0,1 0 0,0 0 0,1-2 0,0 1 0,1-1 0,1 0 0,0-1 0,0-1-1,1 0 1,0 0 0,1-2 0,16 9 0,-9-7-13,0-1-1,1-1 0,34 8 0,-42-13 15,-1-1-1,1-1 0,0 0 1,0 0-1,0-2 1,0 1-1,16-4 0,-12 1-2,0-1-1,0-1 1,-1-1 0,1 0-1,22-12 1,-36 16 26,1-1 0,-1 1 0,1-1 0,-1-1 0,0 1 0,0 0 0,0-1 0,0 0 1,-1 0-1,0 0 0,0 0 0,0-1 0,0 1 0,-1-1 0,1 0 0,-1 0 0,0 0 0,-1 0 0,1 0 0,-1 0 0,0 0 0,0 0 0,0-9 1,-3 0 15,1-1 1,-2 1 0,-4-15 0,2 8 19,-1 1 53,-12-30-1,0 3 136,9 25-72,7 19-107,0 0-1,1-1 1,-1 1-1,1 0 1,0-1 0,0 0-1,0 1 1,0-6 0,7 14 267,9 16-182,18 28-87,247 435 86,-164-274-96,-85-152-195,31 51-479,-52-94 300,11 18-1033,-18-20-187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00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232 259 8064,'-2'-3'390,"1"0"-1,-1 0 1,0 0 0,0 0 0,0 0-1,0 0 1,-1 1 0,1-1 0,-1 1-1,0-1 1,-5-3 0,5 4-136,1 0 1,-1-1-1,1 0 1,0 1-1,-1-1 0,1 0 1,0 0-1,1 0 1,-1 0-1,1-1 0,-1 1 1,1 0-1,-1-4 1,-12-24 567,-10-17 678,19 38-1017,1-1-1,-1 1 1,-1 1-1,0-1 0,0 1 1,-1 0-1,-14-15 1,20 23-435,0 1 1,1-1-1,-1 0 1,0 1-1,0-1 0,1 1 1,-1-1-1,0 1 1,0 0-1,0-1 1,0 1-1,1 0 1,-1 0-1,0-1 1,0 1-1,0 0 1,0 0-1,0 0 1,0 0-1,0 0 1,0 0-1,0 0 0,1 1 1,-1-1-1,0 0 1,0 0-1,0 1 1,0-1-1,0 0 1,1 1-1,-1-1 1,0 1-1,0-1 1,1 1-1,-1 0 1,0-1-1,1 1 1,-1 0-1,0-1 0,1 1 1,-1 0-1,1 0 1,-1-1-1,1 2 1,-4 5 48,1 0 0,0 0 0,0 0 0,-2 10 0,-1 8-2,1 1 0,1-1 0,1 1 0,1 50 0,5-23-140,14 73-1,-13-106 22,1 0 0,0 0 0,2 0 0,0-1 0,2 0 0,0 0 0,19 28 0,-26-43 17,1 0-1,0 0 0,0 0 1,1 0-1,-1 0 0,1-1 0,0 1 1,0-1-1,0 0 0,0-1 1,0 1-1,1-1 0,-1 1 1,1-1-1,-1-1 0,1 1 1,0-1-1,0 1 0,0-2 1,0 1-1,0 0 0,0-1 1,0 0-1,9-1 0,-12 1 5,1-1 0,-1 0 0,1 1 0,-1-1 0,0 0 0,1-1 0,-1 1 0,0 0 0,0 0 0,0-1 0,0 0 0,0 1 0,0-1 0,0 0 0,0 0 0,-1 0 0,1 0 0,-1 0 0,0 0 0,1 0 0,-1-1 0,1-3 0,2-3 6,-1 0 0,-1-1 0,0 1 1,2-18-1,-2-21 71,-7-86 0,-1 16 253,8 70 233,8 78-176,1-1-325,1-1 0,1-1 1,18 27-1,56 77 60,-63-97-113,53 77-95,252 371-1331,-204-280-2751,-117-190 2619,1 1 0,0-1 0,15 16 1,-24-28 1421,1 0 0,-1 1 0,0-1 1,0 0-1,0 0 0,1 1 0,-1-1 1,0 0-1,1 0 0,-1 0 1,0 1-1,0-1 0,1 0 0,-1 0 1,0 0-1,1 0 0,-1 0 1,0 0-1,1 0 0,-1 0 0,0 1 1,1-1-1,-1 0 0,0 0 1,1 0-1,-1-1 0,0 1 0,1 0 1,-1 0-1,0 0 0,1 0 0,-1 0 1,1 0-1,1-9-4051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03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334 113 7040,'0'-15'2282,"0"15"-2240,1-1-1,-1 1 1,0 0-1,0-1 1,-1 1-1,1 0 0,0-1 1,0 1-1,0 0 1,0-1-1,0 1 1,0 0-1,0 0 1,0-1-1,-1 1 0,1 0 1,0-1-1,0 1 1,0 0-1,-1 0 1,1-1-1,0 1 1,0 0-1,-1 0 0,1 0 1,0-1-1,0 1 1,-1 0-1,1 0 1,0 0-1,-1 0 1,1 0-1,-1-1 0,1 1 2,0 0 0,0 0-1,-1 0 1,1 0 0,0 0-1,0 0 1,0 0-1,-1 0 1,1 0 0,0 0-1,0 0 1,0-1 0,0 1-1,-1 0 1,1 0 0,0 0-1,0 0 1,0 0-1,0-1 1,0 1 0,0 0-1,-1 0 1,1 0 0,0 0-1,0-1 1,0 1 0,0 0-1,0 0 1,0 0-1,0-1 1,0 1 0,0 0-1,-11-2 1814,-10-13 230,-42-5 1092,30 6-2241,1 1-98,15 6-533,11 5-167,0-1-1,-1 1 0,1 0 1,-1 1-1,1-1 0,-11 0 1,10 2-47,2 0 24,0 0-1,0 0 1,1 1 0,-1-1 0,-8 3 0,12-3-88,-1 1 0,0 0 0,0 0 0,1 0 0,-1 0 0,0 0 0,1 1-1,-1-1 1,1 0 0,-1 1 0,1-1 0,0 1 0,0-1 0,0 1 0,0 0 0,0 0 0,-1 2 0,-2 6-13,0 0-1,1 0 0,0 0 1,1 1-1,-2 19 0,2 54-23,3-54 23,-1-7 8,2 85-23,0-86-6,1 1 0,12 41 0,-13-56 7,1-1 1,1 1-1,-1-1 1,1 1-1,0-1 0,1-1 1,0 1-1,0 0 1,11 10-1,-6-8-19,0 0 1,1-1 0,1 0-1,-1-1 1,18 8-1,-17-10 15,0 0-1,0-1 0,0-1 0,0 1 1,24 1-1,66-1-83,-101-4 87,11 0-10,1-1 0,0 0 1,15-4-1,-24 5 11,-1-1 0,0 0 0,1 0 0,-1 0 0,1-1 0,-1 1 0,0-1 0,0 0 0,0 0 0,0 0 0,0 0 0,-1 0 0,1-1 0,0 1 0,-1-1 0,4-4 0,-2-1 3,0-1 1,-1 0-1,0 1 0,-1-1 0,1 0 0,-2 0 0,2-17 1,-2-69 85,-2 47-12,1 42-42,-1-2-26,1 0-1,1 0 0,1-9 1,-2 17-9,0-1 0,0 1 1,0-1-1,0 1 0,0 0 1,0-1-1,1 1 0,-1-1 1,0 1-1,0 0 0,0-1 0,0 1 1,1 0-1,-1-1 0,0 1 1,0 0-1,1 0 0,-1-1 1,0 1-1,1 0 0,-1 0 1,0-1-1,1 1 0,-1 0 1,0 0-1,1 0 0,0-1 0,0 2 4,0-1 0,0 0 0,-1 1-1,1-1 1,0 1 0,0-1-1,0 1 1,-1-1 0,1 1 0,0 0-1,0 0 1,-1-1 0,1 1-1,-1 0 1,1 0 0,-1-1 0,1 2-1,27 42 143,-3 2 0,19 48 0,-4-9 8,0-10-24,32 72-30,1 13-4,-31-73-75,11 19-106,-50-100-35,0 0 0,0 0 0,1 0 0,0 0 0,9 9 0,-11-13-478,-2-4-420,-1-3 117,1 3 397,0 1-1,-1-1 0,1 0 0,0 0 0,1 0 1,-1 0-1,0 0 0,0 0 0,1 0 0,0-2 1,8-12-4216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04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9856,'-11'11'11866,"11"-8"-11311,-9 35 351,8-26-731,0 0 1,1 21-1,1-8-45,-2 31 11,3 97 28,2-114-159,1 52 17,0-4-89,1 4 1,-6-88 59,0 1 0,0-1-1,0 0 1,1 1 0,0-1 0,0 0-1,1 5 1,-1-7-5,-1 1 0,1-1 0,-1 0 0,1 0 0,0 0 0,-1-1 0,1 1 0,0 0 0,0 0 0,0 0 0,0 0 0,-1-1 0,1 1 0,0 0 0,0-1 0,1 1 0,-1-1-1,0 1 1,0-1 0,0 0 0,0 1 0,0-1 0,0 0 0,1 0 0,-1 0 0,1 0 0,0 1 1,0-1 0,0 0-1,0-1 1,0 1 0,0 0-1,0-1 1,-1 1-1,1-1 1,0 1 0,0-1-1,0 0 1,-1 0 0,1 0-1,0 0 1,-1 0 0,1 0-1,-1 0 1,1 0 0,-1-1-1,2-1 1,3-3-5,7-5 6,1 0 1,0 0-1,1 1 0,15-7 0,-19 11 4,0 2 0,0 0 0,0 0 0,1 1 0,-1 0 0,1 1 0,12-1 0,-3 2 11,0 0 0,0 2 1,0 0-1,0 1 0,0 1 0,-1 1 0,0 1 0,21 8 0,-6-1 2,78 32 355,-35-16 406,-76-27-707,0-1 1,0 1 0,0 0-1,0 0 1,0 0-1,0 0 1,-1 0-1,1 0 1,0 1-1,-1-1 1,1 1-1,-1-1 1,0 1-1,1-1 1,-1 1-1,0 0 1,0 0-1,0 0 1,1 2 0,-1-1-1,0 0 0,-1 0 1,1 0-1,-1-1 1,0 1-1,0 0 1,0 0-1,0 0 1,0 0-1,-1 0 1,1-1-1,-1 1 1,-2 5-1,-1 1-25,-1 0 0,1 0 0,-2-1-1,1 1 1,-1-1 0,-11 10 0,-2 2-144,-24 19 0,23-25-297,-1 0-1,0-2 1,-40 19-1,38-20-141,11-5-133,-1-1 0,0 0 0,-22 5 0,30-9 284,0 0 1,1 0 0,-1-1-1,0 0 1,0 1 0,1-2-1,-1 1 1,0-1 0,0 1-1,1-1 1,-1-1 0,0 1-1,-7-4 1,10 4 176,1 0 1,-1 0-1,1 0 0,-1 0 1,1 0-1,0 0 0,0 0 1,-1-1-1,1 1 0,0 0 1,0-1-1,0 1 0,0-1 1,-1-2-1,1 0-504,0 0 0,1-1-1,-1 1 1,1 0 0,0-8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04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32 363 10368,'-3'-1'514,"-1"-1"220,1 1 0,-1 0-1,0 0 1,1 1 0,-8-1 5114,13 8-4056,-1-5-1717,0-1-1,0 1 0,1-1 1,-1 0-1,0 0 1,1 1-1,-1-1 0,1 0 1,-1 0-1,1 0 0,-1 0 1,1-1-1,0 1 1,0 0-1,-1-1 0,1 1 1,0-1-1,0 0 0,0 1 1,0-1-1,-1 0 0,1 0 1,0 0-1,0 0 1,0-1-1,0 1 0,-1 0 1,4-2-1,1 0 68,1 0 0,-1 0 1,1-1-1,-1 0 0,0 0 0,10-7 0,10-12 124,0 0 0,28-34 0,-28 29-169,49-41 0,-29 34-68,75-60-1231,-98 75-499,-2 8-577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10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46 6784,'0'-45'4794,"-3"45"-3537,-5 3 4627,8 29-5185,2 1 0,7 47-1,14 68 9,-2-9-507,19 114-72,-39-244-130,40 258-44,-37-249-20,-1 0 0,1 31 1,-4-49 63,0 3-49,-1-1 0,1 1 0,0-1 0,0 1 0,0-1 0,1 1 0,-1-1 0,1 1 0,-1-1 0,1 0 0,0 1 0,0-1 0,0 0-1,0 1 1,0-1 0,2 3 0,-2-5 21,-1 1 0,0-1 0,1 0-1,-1 0 1,0 0 0,0 1 0,1-1 0,-1 0-1,0 0 1,1 0 0,-1 0 0,0 0 0,1 0-1,-1 0 1,1 0 0,-1 0 0,0 0-1,1 0 1,-1 0 0,0 0 0,1 0 0,-1 0-1,0 0 1,1 0 0,-1 0 0,0 0-1,1 0 1,-1-1 0,0 1 0,1 0 0,-1 0-1,0 0 1,0-1 0,1 1 0,-1 0 0,0 0-1,0-1 1,1 1 0,7-14-956,-7 13 910,6-18-1039,-5 15 551,-1-1 0,1 1 0,0 0 0,0-1 1,0 1-1,1 0 0,-1 0 0,1 1 0,0-1 0,0 0 1,0 1-1,1 0 0,-1 0 0,6-4 0,-2 4-378,0 0-1,-1 1 0,14-3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10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8 9088,'0'1'3554,"0"-1"-3539,0 0 0,0 1-1,0-1 1,0 0 0,0 0-1,0 0 1,0 0-1,0 0 1,0 0 0,0 0-1,0 1 1,0-1 0,0 0-1,0 0 1,0 0 0,0 0-1,0 0 1,0 0-1,0 0 1,0 0 0,0 1-1,0-1 1,0 0 0,0 0-1,0 0 1,0 0-1,0 0 1,-1 0 0,1 0-1,0 0 1,0 0 0,0 0-1,0 1 1,0-1 0,0 0-1,0 0 1,0 0-1,0 0 1,-1 0 0,1 0-1,0 0 1,0 0 0,0 0-1,0 0 1,-1 0 244,0 0-186,1 0-1,0-1 1,-1 1 0,1 0 0,-1 0-1,1 0 1,-1 0 0,1 0-1,-1-1 1,1 1 0,0 0 0,-1 0-1,1-1 1,-2-1 1541,2 3-1273,0 81 1701,0-82-2039,0 1 0,0-1-1,0 0 1,0 0 0,0 1-1,0-1 1,0 0 0,0 1-1,0-1 1,0 0 0,1 1-1,-1-1 1,0 0 0,0 0-1,0 1 1,0-1 0,0 0-1,1 1 1,-1-1 0,0 0-1,0 0 1,1 0 0,-1 1-1,0-1 1,0 0 0,1 0-1,-1 0 1,0 0 0,0 1-1,1-1 1,0 0 0,-1 0-1,0-1 1,1 1 0,-1 0-1,0 0 1,1 0 0,-1-1-1,0 1 1,0 0 0,1 0-1,-1-1 1,0 1 0,0 0-1,1 0 1,-1-1 0,0 1-1,0 0 1,0-1 0,0 1-1,1 0 1,-1-1 0,0 1-1,0 0 1,0-1 0,0 1-1,0-1 1,0 1 0,0 0-1,0-1 1,0 1 0,0 0-1,0-1 1,0 1 0,0-1-1,0-61 809,-1 61-755,1 0 1,0-1-1,0 1 1,0 0-1,-1 0 0,1 0 1,-1 0-1,1 0 1,-1 0-1,1 0 0,-1 0 1,-1-2-1,-2-6 1824,4 106-1848,0-96-40,0 0 0,0 0-1,0 0 1,0-1-1,0 1 1,0 0-1,0 0 1,0-1 0,1 1-1,-1 0 1,0-1-1,0 1 1,1 0 0,-1-1-1,1 1 1,-1 0-1,0-1 1,1 1 0,-1 0-1,1-1 1,-1 1-1,1-1 1,0 1-1,-1-1 1,2 1 0,-2-1 5,0 0 0,0 0 0,0 0 0,1 0 1,-1 1-1,0-1 0,0 0 0,0 0 0,0 0 0,0 0 1,1 0-1,-1 0 0,0 0 0,0 1 0,0-1 0,0 0 1,0 0-1,0 0 0,0 0 0,0 1 0,0-1 0,0 0 1,0 0-1,0 0 0,0 0 0,0 1 0,1-1 1,-1 0-1,0 0 0,-1 0 0,1 0 0,0 1 0,0-1 1,0 0-1,0 0 0,0 0 0,0 0 0,0 1 0,0-1 1,0 0-1,0 0-112,0 0 1,-1 1 0,1-1 0,0 0-1,0 0 1,0 1 0,0-1-1,0 0 1,0 0 0,0 1-1,0-1 1,0 0 0,0 0 0,0 1-1,0-1 1,0 0 0,0 0-1,0 1 1,0-1 0,0 0-1,0 0 1,1 0 0,-1 1 0,0-1-1,0 0 1,0 0 0,0 0-1,0 1 1,0-1 0,1 0-1,-1 0 1,0 1 0,7 6-1838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11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417 141 7040,'-5'-12'1771,"5"9"-1467,-1 0 1,0 0 0,0 1-1,-1-1 1,1 0-1,0 1 1,-3-4 0,3 6-183,0-1 0,1 1 0,-1-1 0,0 1 0,0 0 0,0 0 0,1-1 0,-1 1 0,0 0 0,0 0 0,0 0 0,1 0 0,-1 0 0,0 0 0,0 0 0,0 0 0,0 0 0,-7 0 492,-6-8 368,14 7-919,-1 0-1,0 0 0,0 1 0,0-1 0,0 0 0,0 1 1,0-1-1,0 1 0,0-1 0,0 1 0,0 0 0,0-1 1,0 1-1,-2 0 0,2 0-8,1-1-1,-1 1 1,1 0 0,-1 0 0,0 0-1,1-1 1,-1 1 0,1 0 0,-1 0-1,1-1 1,-1 1 0,1-1 0,-1 1-1,1 0 1,-1-1 0,1 1 0,-1-2-1,-1 0 148,-6-2 247,5 3-281,-1-1 0,1 0-1,0 0 1,-1 0 0,1 0 0,-3-4 0,-4-2 323,-1-1 1,-17-8 0,14 9-19,12 6-366,0 1 0,-1-1-1,1 1 1,0 0 0,-1 0 0,0 0-1,1 0 1,-1 0 0,0 0 0,1 1-1,-1 0 1,0-1 0,0 1 0,-3 0-1,1 1-41,0-1-1,0 1 0,0 0 1,0 0-1,1 1 0,-1 0 1,0-1-1,1 2 0,-1-1 1,1 0-1,0 1 0,-1 0 1,1 0-1,1 0 0,-1 0 1,0 1-1,1-1 0,0 1 1,-5 7-1,-5 7 15,2 1-1,0 1 1,-9 22 0,20-41-72,-11 24 51,2 1-1,1 1 1,1 0-1,-6 50 1,11-63-59,1 1 0,1 0 0,0 0 0,1-1 0,1 1 0,0-1 0,8 25 0,-7-28-2,2-1-1,-1 1 0,1-1 0,1 0 0,0 0 0,1 0 0,-1-1 0,2 0 0,-1 0 1,13 10-1,-19-18 3,8 8-36,1-1-1,-1 0 1,1 0-1,1-1 1,-1-1-1,1 0 1,15 6-1,-12-7 73,0-1 1,0-1-1,0 0 0,0-1 0,0-1 1,17 0-1,-25-1-37,-1-1 1,1 1 0,-1-1-1,1-1 1,-1 1 0,1-1-1,-1 0 1,7-3 0,-9 3 13,0 0 0,0 0 0,0 0 0,0-1 0,0 1 0,-1-1 0,1 0 0,-1 0 0,1 1 0,-1-2 0,0 1 0,0 0 1,2-6-1,-1 1-5,1 0 1,-2 0 0,1-1-1,-2 1 1,1-1 0,-1 0-1,1-11 1,-2 17 4,0 0-1,0 0 1,1 0 0,0 0-1,0-1 1,1-3 0,-1 5 19,0-1 1,0 0-1,0 0 1,-1 0-1,1 1 1,-1-5-1,0 6-14,0 0-1,0 0 1,0 1 0,1-1-1,-1 0 1,0 0 0,0 0-1,1 1 1,-1-1 0,0 0-1,1 0 1,-1 1 0,1-1 0,-1 0-1,1 1 1,-1-1 0,1 0-1,-1 1 1,2-1 0,-1 0 22,0 1-24,-1 0-1,1 0 1,0 0 0,-1 1 0,1-1-1,0 0 1,-1 1 0,1-1 0,-1 0 0,1 1-1,0-1 1,-1 1 0,1-1 0,-1 1-1,1-1 1,-1 1 0,0-1 0,1 1-1,-1 0 1,1 0 0,-1-1 6,27 36 125,73 105-92,37 88-48,-114-182 58,-15-31-98,0 1-1,16 22 1,-23-38-20,0 1 0,0-1 0,0 0-1,0 1 1,0-1 0,0 1 0,-1-1 0,1 0-1,0 1 1,-1 0 0,1-1 0,-1 1-1,0-1 1,0 1 0,1 0 0,-1 2 0,0-2-516,0-5-44,1 1 0,-1 0 0,0-1 1,0 1-1,1-1 0,-1 1 0,-1 0 0,0-5 0,1-4-1349,0 1-147,0 1 0,1 0 0,1-1 0,2-9 0,6-17-1590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12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28 7936,'0'0'81,"0"0"1,0-1-1,0 1 0,0 0 1,0 0-1,0-1 0,0 1 1,0 0-1,0 0 1,0-1-1,0 1 0,0 0 1,-1 0-1,1-1 0,0 1 1,0 0-1,0 0 1,0-1-1,0 1 0,-1 0 1,1 0-1,0 0 0,0-1 1,-1 1-1,1 0 1,0 0-1,0 0 0,-1 0 1,1 0-1,0-1 0,0 1 1,-1 0-1,1 0 1,0 0-1,0 0 0,-1 0 1,1 0-1,0 0 0,-4 0 3471,-17 0-592,19 0-2902,1 0 0,0 0-1,0 0 1,0-1 0,-1 1 0,1 0 0,0-1 0,0 1 0,0-1 0,0 1 0,0-1 0,0 1-1,0-1 1,0 0 0,0 0 0,0 1 0,-1-3 0,1 2 11,0 0 0,0 0 1,0 0-1,0 1 0,0-1 0,0 0 0,0 0 1,0 1-1,-1-1 0,1 1 0,0-1 0,0 1 1,-1-1-1,1 1 0,0 0 0,-1-1 1,-1 1-1,-36 0 1867,34 4-1398,0 2-431,1 1-1,0 0 1,0 0-1,0 0 1,1 1-1,0-1 1,1 1-1,-1 0 1,0 8-1,-9 80 128,11-88-205,0 9 3,-6 107 47,6-99-105,3 1-1,7 48 1,22 56-155,-31-127 180,1-1 0,0 0 0,-1 1 0,1-1 0,0 0 0,0 0 0,0 0 0,1 0 0,-1 0 0,0 0 0,1 0 0,2 3 0,-2-4 1,-1 0 0,1-1 0,0 1 0,-1 0 0,1-1 0,0 1 1,-1-1-1,1 1 0,0-1 0,0 0 0,-1 0 0,1 1 1,0-1-1,0-1 0,0 1 0,-1 0 0,4-1 0,-3 1 8,0-1-1,0 0 1,0 0 0,0 0-1,0 1 1,-1-2 0,1 1-1,0 0 1,0 0-1,-1-1 1,1 1 0,-1 0-1,1-1 1,-1 0-1,0 1 1,0-1 0,1 0-1,-1 0 1,0 1-1,0-4 1,4-4 72,-2-2 0,5-17 0,-4 16-48,5-20 13,-4 15 39,0 0-1,-1-1 1,-1 1 0,2-29 0,-5-29 679,0 75-760,0 0 0,0 0 0,0 0 0,0-1 1,0 1-1,0 0 0,0 0 0,0 0 0,0 0 0,0 0 0,0 0 1,0 0-1,0 0 0,0-1 0,0 1 0,0 0 0,0 0 0,0 0 0,0 0 1,0 0-1,0 0 0,0 0 0,0 0 0,0 0 0,0 0 0,0-1 1,0 1-1,0 0 0,1 0 0,-1 0 0,0 0 0,0 0 0,0 0 0,0 0 1,0 0-1,0 0 0,0 0 0,0 0 0,0 0 0,0 0 0,1 0 1,-1 0-1,0 0 0,0 0 0,0 0 0,0 0 0,0 0 0,0 0 0,0 0 1,6 4 58,7 16 12,18 38 111,24 39 36,69 79-104,-84-120-128,28 26-55,-46-58-108,-1 2 0,-1 0 0,17 30 0,-23-39-624,-12-16 453,0 0 0,-1 1 0,0-1 0,1 1 0,-1-1 1,0 1-1,0-1 0,0 1 0,0 0 0,0 0 0,0-1 0,0 1 0,-1 0 0,1 0 0,-1 0 0,1 2 0,-1-3 64,0 0 0,1 0 0,-1 0 0,0 0 0,1 0 0,-1 0-1,0-1 1,1 1 0,-1 0 0,1 0 0,-1 0 0,1-1 0,0 1 0,-1 0-1,1-1 1,0 1 0,-1-1 0,1 1 0,0-1 0,1 2 0,18 8-3831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2:02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10112,'-2'0'427,"1"1"0,0-1 0,-1 0 0,1 0 0,0 0 0,-1 1 0,1-1 0,0 0 0,0 1 0,-1-1 0,1 1 0,0 0 0,0-1 1,0 1-1,0 0 0,0 0 0,0 0 0,-1 1 0,0 0-181,1 0 0,0 0-1,0-1 1,0 1 0,0 1 0,0-1 0,0 0-1,0 0 1,1 0 0,-1 3 0,0 1-209,1 0 0,-1 0 0,1 0 0,1 0 0,-1-1 0,1 1 0,2 9 0,-1-11-28,-1 1 0,1-1 0,0 0 1,0 0-1,0 0 0,1 0 0,-1 0 0,1 0 0,0 0 0,0-1 0,5 5 1,-6-7 6,-1 0 0,1 0 0,-1 1 0,1-1 0,0-1 0,0 1 0,-1 0 0,1 0 0,0-1 0,0 1 0,0-1 1,0 1-1,0-1 0,0 0 0,0 0 0,0 0 0,0 0 0,0 0 0,0 0 0,0 0 0,-1-1 0,1 1 0,0-1 1,0 1-1,0-1 0,0 0 0,0 0 0,-1 0 0,3-1 0,-3 1 40,0 0 0,0 1 1,0-1-1,0 0 0,0 1 0,-1-1 0,1 0 1,0 0-1,0 0 0,-1 0 0,1 0 1,-1 0-1,1 0 0,-1 0 0,1 0 0,-1 0 1,1 0-1,-1 0 0,0 0 0,0 0 0,1 0 1,-1 0-1,0-2 0,-1 1 71,1 0 1,-1-1-1,1 1 1,-1 0-1,0 0 0,0 0 1,0 0-1,0 0 0,0 0 1,0 1-1,-2-3 0,-3-3 403,-1 0-1,1 1 1,-1 0 0,-13-9-1,16 12-343,-10-5 679,14 8-850,0 0 0,-1 0 0,1 0 0,0 0 0,-1 0-1,1 0 1,0 0 0,-1 0 0,1 0 0,0 0 0,-1 0 0,1 0 0,0 0-1,0 0 1,-1 1 0,1-1 0,0 0 0,-1 0 0,1 0 0,0 0 0,0 1-1,-1-1 1,1 0 0,0 0 0,0 0 0,-1 1 0,1-1 0,0 0 0,0 0-1,0 1 1,0-1 0,-1 0 0,1 1 0,0-1 0,0 0 0,0 1 0,0-1-1,0 0 1,0 0 0,0 1 0,0-1 0,0 1 0,0 7-14,0 0 1,1 0 0,0 0-1,1 0 1,-1-1-1,2 1 1,-1 0 0,1-1-1,6 12 1,-8-16-30,4 6-62,0 0-1,8 11 1,-12-18-61,1 0 1,0 0 0,-1-1 0,1 1-1,0 0 1,0-1 0,0 1-1,0-1 1,0 0 0,0 0-1,0 0 1,0 0 0,1 0-1,-1 0 1,4 1 0,-5-2-38,0 0 1,0 0-1,0 0 1,0 0-1,0 0 0,0 0 1,0-1-1,0 1 1,0 0-1,-1 0 1,1-1-1,0 1 0,0 0 1,0-1-1,0 1 1,0-1-1,0 0 0,-1 1 1,1-1-1,0 1 1,0-1-1,-1 0 1,1 0-1,0 1 0,-1-1 1,1-1-1,1-2-932,0 0 0,0 0-1,0 0 1,1-8 0,6-15-3840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13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388 103 8192,'-5'-11'1365,"0"1"0,-9-12 1,8 12-652,5 8-475,0 0-1,0 1 0,-1-1 1,1 1-1,0 0 1,-1-1-1,1 1 0,-1 0 1,-1-1-1,-5-4 354,6 4-407,0-1 1,-1 1-1,1-1 0,-1 1 0,1 0 1,-1 0-1,0 1 0,0-1 1,0 1-1,0-1 0,0 1 0,0 0 1,0 0-1,0 0 0,-1 0 0,1 1 1,0-1-1,-6 1 0,-4 0 220,-1 1 0,1 0 0,-1 1-1,1 0 1,0 1 0,0 1 0,0 0 0,0 1 0,1 0-1,-23 14 1,29-15-327,0 1 0,1-1 0,-1 2 1,1-1-1,1 0 0,-1 1 0,1 0 0,0 0 0,-7 13 0,4-2-17,1-1 0,0 1-1,-4 18 1,2 8-65,1 1-1,2-1 0,3 1 1,1 0-1,2 0 0,2 0 1,14 73-1,-15-108-23,1 0 0,-1 0 0,1 0-1,1 0 1,0-1 0,0 1 0,1-1 0,-1 0 0,10 10 0,-12-15 25,1 0 0,0 0 0,0 0 0,0 0 0,0-1 0,1 0 0,-1 1 0,0-1 0,1-1 0,0 1 0,-1 0 0,1-1 0,0 0 0,0 0 0,0 0 0,0 0 1,0 0-1,0-1 0,0 0 0,0 0 0,0 0 0,0 0 0,6-2 0,-2 0 2,-1-1 1,0 1-1,0-1 1,0-1 0,0 1-1,0-1 1,-1-1-1,0 1 1,0-1-1,0 0 1,0 0-1,-1-1 1,6-7-1,-2 2-3,0-1-1,-1 0 1,-1-1 0,0 1-1,-1-2 1,6-16 0,33-144 474,-26 93-44,4-11 198,-17 77-486,-5 15-133,-1-1 1,0 1-1,0 0 1,1 0 0,-1-1-1,0 1 1,1 0-1,-1 0 1,0-1 0,1 1-1,-1 0 1,0 0-1,1 0 1,-1 0 0,0-1-1,1 1 1,-1 0-1,1 0 1,-1 0 0,0 0-1,1 0 1,-1 0-1,1 0 1,-1 0 0,0 0-1,1 0 1,-1 0-1,1 1 1,-1-1 0,0 0-1,1 0 1,-1 0-1,0 0 1,1 1 0,-1-1-1,0 0 1,1 0-1,-1 1 1,0-1 0,1 0-1,-1 1 1,6 6 21,0 1 1,-1-1-1,0 1 1,0 0 0,-1 1-1,6 14 1,-9-19-24,73 206-9,-51-134 53,39 85 0,20 4 69,-43-87-90,-27-57-222,18 25-1,-19-31-353,-1 1 0,0 0 0,12 29 0,-13-18-222,-6-16 47,1 0 0,0-1 1,0 0-1,1 0 0,8 12 0,-13-22 614,0 1 1,1-1-1,-1 1 1,0 0-1,1-1 1,-1 1-1,0-1 0,1 1 1,-1-1-1,1 0 1,-1 1-1,1-1 1,-1 1-1,1-1 1,-1 0-1,1 1 1,-1-1-1,1 0 1,-1 0-1,1 1 1,0-1-1,-1 0 0,1 0 1,-1 0-1,1 0 1,0 0-1,-1 0 1,1 0-1,-1 0 1,1 0-1,0 0 1,-1 0-1,1 0 1,1-1-1,-1 0-165,0 0-1,1-1 1,-1 1-1,0 0 1,0-1-1,0 1 1,0-1-1,0 1 1,0-1-1,1-3 1,8-22-3490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13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85 8064,'1'-3'322,"-1"1"0,0-1 1,0 0-1,-1 0 0,1 0 0,-1 0 1,1 0-1,-1 0 0,0 1 1,0-1-1,0 0 0,0 1 0,-1-1 1,1 1-1,-1-1 0,1 1 0,-1-1 1,0 1-1,0 0 0,-2-2 1,3 4-236,0-1 1,1 1 0,-1-1 0,1 1 0,-1-1 0,0 0 0,1 1 0,-1-1-1,1 1 1,0-1 0,-1 0 0,1 1 0,-1-1 0,1 0 0,0 0-1,0 1 1,-1-1 0,1 0 0,0 0 0,0-2 2602,-4 3-2537,1 0-1,-1 0 0,1 1 0,-1 0 0,1-1 0,-1 1 0,1 0 0,0 1 0,-1-1 0,1 1 1,0-1-1,0 1 0,0 0 0,0 0 0,0 1 0,1-1 0,-1 0 0,1 1 0,-1 0 0,1-1 1,0 1-1,0 0 0,0 0 0,0 0 0,1 1 0,-3 5 0,0 2-80,1 0-1,0 1 1,1-1 0,0 1-1,0 0 1,1 21-1,0 30-85,-1-29 2,2 0-1,2 0 1,10 61-1,-6-66 6,19 70-76,-24-95 63,1 0 1,-1 0 0,1-1 0,0 1 0,0 0 0,0-1 0,1 1 0,-1-1 0,1 0 0,-1 0-1,6 4 1,-7-6 20,0 0-1,0 0 1,0-1-1,0 1 1,0-1-1,0 1 1,0-1-1,0 1 1,0-1-1,0 0 1,1 1-1,-1-1 1,0 0-1,0 0 1,0 0-1,0 0 1,1 0-1,-1 0 1,0 0-1,0 0 0,0 0 1,0-1-1,1 1 1,-1 0-1,0-1 1,0 1-1,0-1 1,0 1-1,0-1 1,0 0-1,0 1 1,0-1-1,0 0 1,0 0-1,-1 0 1,2-1-1,1-1 12,0 0-1,-1-1 1,1 1-1,-1-1 1,1 1-1,-1-1 1,-1 0 0,1 0-1,1-6 1,4-18 18,-2-1 1,3-53 0,-8-61 298,-1 66-73,-5-15 117,1-3 609,5 84-718,0 12 42,2 22-119,14 63-215,45 138 1,-35-138 82,-4-21-36,1 0-1,4-2 1,60 103 0,67 77-649,-103-154-3183,-49-86 2074,-9-12-3930,14-7 1099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18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67 6400,'0'-67'11690,"0"71"-10522,-1 73 1158,4 113-1511,28 52-948,-29-234 115,1-1-1,0 1 1,0-1 0,0 0-1,1 0 1,8 12 0,0 0 23,-11-18-8,0 0 0,-1-1-1,1 1 1,0 0 0,0 0 0,-1-1-1,1 1 1,0 0 0,0-1 0,0 1-1,0-1 1,0 1 0,0-1-1,0 0 1,0 1 0,0-1 0,0 0-1,0 0 1,0 1 0,0-1-1,0 0 1,0 0 0,0 0 0,0 0-1,2-1 1,3 0-23,0 0 1,0-1-1,8-2 0,-8 2 12,61-26-215,-45 17 191,42-13 1,-42 18 20,-1 2 0,1 0 0,0 1 0,0 1-1,0 1 1,32 3 0,-38 0 4,-1 0-1,1 1 0,-1 1 1,0 1-1,0 0 0,0 1 1,-1 0-1,0 1 0,23 16 1,-7-1 246,-1 2 0,-1 1 1,28 34-1,-53-56-112,0 1-1,-1 0 1,1 0-1,-1 0 1,0 0-1,0 1 1,0-1-1,-1 1 1,0-1-1,0 1 1,0-1 0,0 1-1,-1 0 1,0-1-1,1 1 1,-2 0-1,0 4 1,0 3 45,-1 1 1,-1-1-1,0 0 0,-1 0 1,-6 12-1,4-13-182,0 1 1,-1-1-1,0-1 0,-1 1 1,0-1-1,-1-1 1,0 0-1,-19 16 0,5-8-321,0-1 0,-48 25 0,-86 37-2879,150-74 2657,0-1-1,0 0 1,-11 3-1,17-5 360,-1-1 0,0 0 0,1 0 0,-1 1 0,0-1-1,0 0 1,1 0 0,-1-1 0,-2 1 0,3 0 92,0-1 1,1 1-1,-1 0 1,1 0-1,-1-1 0,0 1 1,1-1-1,-1 1 1,1 0-1,-1-1 1,1 1-1,-1-1 0,1 1 1,-1-1-1,1 0 1,-1 1-1,1-1 0,0 1 1,-1-1-1,1 0 1,0 1-1,-1-1 0,1 0 1,0-2-288,0 1 1,0 0-1,0 0 0,1 0 1,-1 0-1,0 0 0,1 0 1,0 0-1,-1 0 0,2-3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18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66 8064,'-10'7'2262,"9"-6"-1930,0 0 1,-1 0-1,1-1 0,0 1 1,0 0-1,0 0 0,0 0 1,0 0-1,1 0 1,-1 0-1,-1 2 0,0 2 139,1-1 0,-1 0 0,1 0 0,0 0 0,-1 9 0,2-8-25,-1-1 1,0 1-1,0-1 0,0 0 1,-4 8-1,5-11-352,0-1 1,-1 1-1,1-1 0,0 1 0,0-1 0,-1 1 1,1-1-1,0 1 0,0-1 0,0 1 1,0-1-1,-1 1 0,1-1 0,0 1 1,0-1-1,0 1 0,0-1 0,0 1 0,0-1 1,1 1-1,-1-1 0,0 1 0,0-1 1,0 1-1,0-1 0,1 1 0,-1-1 0,0 1 1,0-1-1,1 1 0,-1-1 0,0 0 1,1 1-1,-1-1 0,1 1 0,0-1 1,1 2 40,-1-1 0,1 0 0,0-1 1,0 1-1,1 0 0,-1-1 0,0 1 1,2 0-1,7 0-30,1 0-1,-1-1 1,0 0 0,1-1 0,-1 0-1,17-4 1,70-23 187,-44 11-186,21-3-60,99-34-7,-121 35-10,-31 12-574,28-13 0,-47 18 197,0 1 1,0 0-1,0 0 1,0 0 0,1 0-1,-1 0 1,0 0-1,0 1 1,1 0 0,-1 0-1,0 0 1,1 0-1,3 1 1,-1 0-1774,0 1 0,0 0 0,0 0 1,-1 1-1,10 5 0,-2-1-2375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24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1 351 7552,'0'0'12591,"0"-3"-12388,1-15-52,0 0 1,2-1-1,0 1 0,1 0 0,0 1 1,11-26-1,-2 13-49,1 1 0,33-52 0,-44 77-54,1-1-1,-1 1 1,1 0-1,0 0 1,0 0-1,0 1 1,0-1-1,1 1 1,-1 0-1,1 0 1,0 1-1,0-1 1,0 1-1,0 0 1,0 1-1,10-3 1,-11 4 14,0-1-1,0 1 1,0 0 0,0 0 0,1 0 0,-1 1 0,0 0 0,0 0 0,0 0 0,0 0 0,0 0 0,0 1 0,-1-1-1,1 1 1,0 0 0,-1 1 0,1-1 0,-1 0 0,0 1 0,0 0 0,0 0 0,0 0 0,3 4 0,7 13 175,-1 1 0,-1 0 0,16 44 0,-27-65-236,27 76 335,20 102 1,-5-17-231,19 16-112,-56-161-1,0-1-1,14 29 1,-16-38-10,1-1 0,-1 0 1,1-1-1,0 1 0,0 0 0,0-1 0,1 0 0,-1 0 1,1 0-1,0-1 0,6 4 0,-10-7 18,0 1-1,1-1 1,-1 1 0,0-1-1,0 1 1,1-1-1,-1 0 1,0 1-1,1-1 1,-1 0 0,0 0-1,1 0 1,-1 0-1,0 0 1,1 0-1,1-1 1,24-12 171,-23 10-148,1 0 0,-1-1 0,0 0 0,-1 0-1,1 0 1,-1 0 0,1 0 0,-1-1 0,0 1 0,-1-1 0,1 0 0,2-8 0,-3 7-90,1 0 0,0 0 0,0 0 0,1 1 0,-1-1 0,1 1 0,1 0 0,5-6 0,-7 8-336,-1 3 122,-1-1-1,0 0 0,1 0 0,-1 0 0,0-1 1,0 1-1,0 0 0,0 0 0,0-1 0,0 1 1,0 0-1,0-1 0,0 1 0,-1-1 0,1 1 1,-1-1-1,1-2 0,1-7-2999,7-6-1738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25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21 100 9728,'-1'0'3205,"-19"0"2901,20 9-5295,0-117 3162,0 270-3935,0-153-147,1 0 1,2 14-1,-2-20-23,0 0 0,-1 0 0,1-1 0,0 1 0,0 0 0,0-1 0,0 1 0,1-1-1,-1 1 1,1-1 0,0 0 0,1 3 0,-1-4-216,-1 0 0,1 0 0,0 0 1,-1-1-1,1 1 0,0 0 0,0-1 0,0 1 0,-1-1 0,1 1 1,0-1-1,0 0 0,0 0 0,0 0 0,0 0 0,1 0 0,5-1-1967,1 1-1802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25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19 7680,'-9'-15'2506,"9"15"-2397,0 0 0,0 0-1,0-1 1,-1 1 0,1 0-1,0 0 1,0-1-1,0 1 1,-1 0 0,1 0-1,0 0 1,0-1 0,-1 1-1,1 0 1,0 0-1,-1 0 1,1 0 0,0 0-1,0 0 1,-1 0 0,1 0-1,0-1 1,-1 1-1,1 0 1,0 0 0,-1 0-1,1 0 1,0 1 0,-1-1-1,1 0 1,0 0 0,0 0-1,-1 0 1,1 0-1,0 0 1,-1 0 0,1 1-1,0-1 1,0 0 0,-1 0-1,1 0 1,0 0-1,0 1 1,-1-1 0,1 0-1,0 0 1,0 1 0,0-1-1,0 0 1,-1 0-1,1 1 1,0 0 0,-7 10 1648,-13 17-717,17-25-836,1 1 0,0-1-1,0 1 1,1 0 0,-1 0 0,1 0 0,-3 7 0,2 0 207,0-6-267,1 1-1,1-1 1,-1 1-1,1-1 1,0 1 0,1 5-1,0 10 111,0 4-105,1-1 1,8 30-1,-2-7-74,1 17 44,4-1 1,2-1-1,3 0 0,39 92 1,-51-141-116,1 1 1,0-2-1,1 1 1,1-1-1,-1 0 0,2-1 1,21 21-1,-26-28 0,1 1 0,0-1-1,0 0 1,0-1 0,0 0 0,1 0-1,-1 0 1,1 0 0,0-1 0,0 0 0,0-1-1,0 0 1,0 0 0,0 0 0,0-1-1,0 0 1,0 0 0,11-2 0,-5-1 5,0 0 1,0-1 0,0 0-1,0-1 1,-1-1 0,0 0-1,0-1 1,12-8 0,-4 0 8,0-1 0,-1-1 0,25-29 1,-31 31 63,-2 0 0,0-1 0,0 0 0,-2 0 0,0-1 0,0-1 0,-2 1 1,0-1-1,-1-1 0,-1 1 0,4-29 0,-7 31 27,-1 0 0,-1 0 0,0 0 0,-1 0-1,0 0 1,-2 1 0,0-1 0,0 0 0,-2 1 0,0 0 0,0 0 0,-2 0-1,1 1 1,-14-20 0,12 22-25,0 1 0,-1 0 0,0 0 0,-1 0 0,0 1 0,-1 1 0,-21-16 0,-1 5 35,-2 0 0,-1 3 0,0 1 0,-1 1 1,-42-10-1,48 18-266,0 0 1,0 3 0,-1 0 0,1 2-1,-1 1 1,-59 6 0,71-4-1027,17-1-358,3 1 1279,1 0 0,-1 0 0,1-1 0,-1 1 0,1 0 0,0-1 0,-1 1 0,1-1 0,0 1 0,0-1 0,-1 1 0,1-1 0,0 0 0,0 1 0,1-1 0,3 1-356,0 0 0,0 0 0,-1-1 0,1 1 0,0-1-1,7-1 1,9 0-1001,38 1-2759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26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46 7936,'0'1'97,"0"-1"-1,0 1 1,0-1 0,0 0 0,0 1 0,0-1-1,0 1 1,0-1 0,0 0 0,0 1-1,0-1 1,0 1 0,0-1 0,0 0 0,0 1-1,-1-1 1,1 1 0,0-1 0,0 0 0,0 1-1,-1-1 1,1 0 0,0 0 0,0 1 0,-1-1-1,1 0 1,0 1 0,-1-1 0,1 0 0,0 0-1,-1 0 1,1 1 0,0-1 0,-1 0 0,1 0-1,-1 0 1,1 0 0,0 0 0,-1 0 0,1 0-1,-1 0 1,1 0 0,0 0 0,-1 0-1,1 0 1,-1 0 0,1 0 0,0 0 0,-1 0-1,1 0 1,-1 0 0,1 0 0,0-1 0,-1 1-1,1 0 1,-1-1 0,-26-17 2734,16 11-2732,-8-4 995,19 11-1047,-1 0 0,1-1 1,0 1-1,0 0 1,-1 0-1,1 0 0,0 0 1,-1-1-1,1 1 0,0 0 1,-1 0-1,1 0 0,-1 0 1,1 0-1,0 0 0,-1 0 1,1 0-1,0 0 0,-1 0 1,1 0-1,0 0 0,-1 0 1,1 0-1,0 1 0,-1-1 1,1 0-1,0 0 0,-1 0 1,1 0-1,0 1 0,0-1 1,-1 0-1,1 0 1,0 0-1,-1 1 0,1-1 1,0 1-1,0-1-44,-3 3 115,1 0 0,0 1-1,0-1 1,0 0 0,0 1-1,0 0 1,1-1 0,0 1 0,0 0-1,0 0 1,0 0 0,0 0-1,1 4 1,-1 5 138,1 1 0,2 24 0,3-17-151,0-1 0,1 0 0,1 0 0,1 0 0,14 24 0,-8-21-94,1-1 1,1-1 0,1-1 0,35 34-1,-52-54-11,19 19-41,1-1 0,27 19 0,-35-29 24,0-1-1,0 0 0,1-1 0,-1 0 1,27 7-1,-15-7 30,41 5-1,-55-10-14,0 0-1,-1-1 1,1-1-1,0 1 0,-1-2 1,1 1-1,13-5 1,-15 3 12,0 1 0,0-2 0,-1 0 0,1 0 0,-1 0-1,1-1 1,-2 0 0,1 0 0,0 0 0,-1-1 0,0 0 0,0-1 0,-1 1 0,0-1 0,0 0 0,0 0 0,-1-1 0,0 1 0,-1-1 0,0 0 0,4-14 0,-2 3 136,0-1 1,-2 1-1,0-1 1,-1 0-1,-1-31 1,-2 42-55,0 0 0,-1 0 0,0 1 0,0-1 0,0 0 0,-1 1 0,-1 0 1,1-1-1,-1 1 0,-1 1 0,0-1 0,0 1 0,0 0 0,-1 0 0,-8-8 1,5 7-26,-1 0 0,0 0 1,-1 1-1,1 1 1,-1 0-1,0 1 0,-13-5 1,-10-2-2,-44-8 0,2 5-266,-1 4 0,-149-3 0,226 14 200,-11-1-135,1 1-1,-1 0 1,1 1-1,0 0 1,-1 1-1,1 0 1,-12 4-1,20-5 56,1 0-1,-1-1 1,1 1-1,0 0 1,-1 0-1,1 0 1,0 0 0,-1 0-1,1 0 1,0 0-1,0 0 1,0 1-1,0-1 1,0 0-1,0 0 1,1 1 0,-1-1-1,0 1 1,0 1-1,1-1-33,-1-1 0,1 1 1,0-1-1,1 0 0,-1 1 0,0-1 0,0 1 0,0-1 0,1 0 0,-1 1 0,1-1 0,-1 0 0,1 1 0,-1-1 0,1 0 1,0 0-1,0 0 0,0 0 0,-1 0 0,1 1 0,0-1 0,2 1 0,2 1-285,0 0 1,0 0-1,1 0 0,-1-1 1,0 0-1,1 0 0,0 0 0,-1-1 1,1 0-1,0 0 0,9 0 1,-5 1-154,60 6-3196,4-6-91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27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32 334 6400,'0'-2'218,"-1"0"1,1-1 0,1 1-1,-1-1 1,0 1 0,1 0-1,-1-1 1,1 1 0,-1 0-1,1 0 1,0 0 0,0-1-1,3-2 1,-4 4-77,0 0 1,0 0-1,0 0 1,1 0-1,-1 0 0,0 0 1,0 0-1,0 0 1,-1 0-1,1 0 0,0 0 1,0 0-1,0 0 1,-1 0-1,1 0 0,0 0 1,-1 0-1,1 0 1,-2-1-1,-3-15 951,5 16-1038,0 0 1,0 0-1,-1 0 0,1 0 0,0 0 0,0 0 0,-1 0 0,1 0 0,0 0 1,-1 1-1,1-1 0,-1 0 0,1 0 0,-2-1 0,2 2-23,-1-1-1,1 0 0,-1 0 0,1 1 1,-1-1-1,1 0 0,0 0 0,-1 0 1,1 0-1,0 1 0,0-1 0,-1 0 1,1 0-1,0-1 0,0 1 30,0 0 0,0 0 0,0 0 0,0 0 0,-1 0-1,1 0 1,0 0 0,-1 0 0,1 0 0,-1 0 0,1 0 0,-1 0 0,-1-1-1,2 1-3,-1 0 0,1 1 0,-1-1 0,1 0 0,0 0-1,-1 1 1,1-1 0,0 0 0,-1 0 0,1 1 0,0-1-1,0 0 1,0-1 0,0 0 695,0 6 59,2 45 433,16 88 1,-7-67-801,1 6 55,31 107-1,-35-161-516,1 0-1,1-1 0,24 37 1,-32-55 23,1 1 0,-1-1 0,1 0 1,0 0-1,0 0 0,0 0 0,0 0 0,1 0 1,-1-1-1,1 0 0,-1 0 0,1 0 1,0 0-1,0 0 0,7 1 0,-8-2 25,0-1-1,0 1 0,0-1 0,-1 0 0,1 0 0,0-1 1,0 1-1,0 0 0,-1-1 0,1 0 0,0 1 1,-1-1-1,1 0 0,0-1 0,-1 1 0,1 0 1,-1-1-1,0 1 0,1-1 0,-1 0 0,0 0 1,0 0-1,0 0 0,0 0 0,2-4 0,2-3 33,0-1 0,0-1 0,-1 1 0,0-1-1,-1 0 1,0 0 0,-1 0 0,3-16 0,6-98 100,-11 121-155,2-61 267,-4 0 1,-1 0 0,-16-87-1,16 140-160,-1 0-1,0 1 0,0-1 1,-1 1-1,-1 0 0,0 0 1,0 1-1,-1-1 0,0 1 1,-1 0-1,0 1 0,-1-1 1,0 2-1,0-1 0,-17-13 1,9 11-147,-1 1 0,1 0 1,-2 1-1,1 1 0,-1 1 1,0 0-1,-27-5 0,34 9-509,0 0 0,-18-10 0,25 11-1005,4 4 1296,1-1 0,-1 0 0,1 1 0,-1-1-1,1 0 1,-1 1 0,1-1 0,0 0 0,-1 0 0,1 0 0,0 0 0,0 0 0,1 1 0,0 1-303,18 17-2209,1 6-1887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27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36 8832,'-1'-6'3431,"1"6"-3361,0 1 0,0-1 0,0 0 0,-1 1 0,1-1 0,0 0 0,0 1 0,-1-1 1,1 0-1,0 1 0,-8 1 6570,6-1-6075,-1 3-451,0 0-1,0 1 0,0-1 0,0 0 1,1 1-1,0 0 0,0-1 0,0 1 0,0 0 1,1 0-1,0 0 0,0 0 0,-1 9 0,1 8-9,4 43-1,-3-56-60,32 250 208,-2-125-217,-24-112-50,1-1-1,1 0 1,1 0-1,15 24 1,-18-36 16,0-1 1,0 0 0,1 0 0,0-1-1,1 0 1,-1 0 0,1-1 0,1 0-1,-1 0 1,17 8 0,-22-12 3,1-1 0,0 1 0,0-1 0,0 1 0,0-1 0,0 0 0,1-1 0,-1 1 0,0-1 0,0 0 0,1 0 0,-1 0 0,0 0 0,0-1 0,0 0 0,1 0 0,-1 0 0,0 0 0,0-1 0,0 1 0,0-1 0,-1 0 0,1 0 0,-1-1 0,1 1 0,-1-1 0,1 1 0,-1-1 0,3-4 0,3-5 29,0 0-1,-1-1 1,0 0 0,-1-1 0,-1 0 0,0 0 0,-1 0 0,0 0 0,3-17 0,0-9 158,-2-1-1,2-47 1,-7 55-46,-1-1-1,-1 1 1,-2 0 0,-2 0 0,-1 0 0,-10-35-1,13 57-80,0 1 0,-1 0-1,0 1 1,-1-1 0,0 1-1,0 0 1,-1 0 0,0 0-1,-1 1 1,0 0 0,0 0-1,0 1 1,-1 0 0,0 0 0,-1 1-1,-12-8 1,6 6 35,0 1 1,-1 0-1,0 1 1,0 1-1,0 0 0,-1 1 1,-24-3-1,-57 1-799,33 6-2647,29 1-89,47 0 828,8 5-154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2:03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19 208 10496,'-9'-10'6134,"8"9"-5890,0 0 1,1 0-1,-1 1 0,0-1 0,0 0 0,1 0 0,-1 0 0,1 0 0,-1 0 0,1 0 0,-1 0 0,1 0 0,0 0 0,-1 0 0,1 0 0,0 0 0,0 0 0,0 0 0,-1 0 0,1 0 0,1-1 0,-1-6-19,1 0 0,0 0 0,1 0 0,-1 0 0,2 1 0,-1-1 0,1 1 0,0-1 0,1 1 0,-1 0 0,1 1-1,6-8 1,-6 8-146,1 1 0,-1-1 0,1 1-1,0 0 1,1 0 0,-1 1 0,1-1-1,0 1 1,0 1 0,0-1 0,0 1-1,1 0 1,10-3 0,-4 3 135,-1 1 0,0 1 1,1 0-1,0 0 0,-1 1 0,1 1 1,-1 0-1,1 1 0,-1 0 1,0 1-1,0 1 0,0-1 0,0 2 1,-1 0-1,1 0 0,14 10 0,-20-10-152,0 1 0,0-1 0,0 1 0,-1 0-1,0 1 1,0-1 0,0 1 0,-1 0-1,0 0 1,5 13 0,0 6-82,11 49-1,-11-37 60,-7-32-17,-1-2-46,0 0-1,0 0 1,0 0-1,1 0 1,-1-1-1,4 6 1,-3-7 6,-1-1 1,1 1-1,0 0 1,-1-1-1,1 0 0,0 1 1,0-1-1,0 0 1,0 0-1,0 0 1,0 0-1,1 0 1,3 0-1,4 1 6,-1 0 1,1-1-1,0-1 0,0 1 1,0-2-1,-1 1 0,17-4 1,-11 2-1,0 0 1,22 2-1,-8 2 33,-1 2 0,0 1-1,0 2 1,-1 0 0,1 2 0,-2 1 0,1 1-1,-2 1 1,30 19 0,-46-25 74,0 0 1,0 0-1,-1 1 0,12 13 0,-18-18-54,0 0 0,0 0 0,0 0 0,-1 0 0,1 1-1,-1-1 1,0 1 0,0-1 0,0 1 0,0-1-1,0 1 1,0-1 0,-1 1 0,1 0 0,-1 0 0,0-1-1,0 1 1,0 0 0,0-1 0,0 1 0,-1 0-1,1 0 1,-2 2 0,-1 4 24,-1-1 0,0 0 0,0-1 0,-1 1 0,0-1-1,-10 12 1,-43 38-92,11-13-11,-37 55 24,-33 34-1017,116-132 1006,-2 1-99,1 1 0,-1 0 0,0-1 0,0 0 0,0 0 0,-5 3 0,7-5 47,0 0 0,0 1 0,0-1 0,0 0 1,0 0-1,0 0 0,0 0 0,0 1 0,0-2 0,0 1 0,0 0 0,0 0 0,0 0 0,1 0 0,-1 0 0,0-1 0,0 1 0,0-1 1,0 1-1,0 0 0,0-1 0,1 1 0,-1-1 0,0 0 0,0 1 0,1-1 0,-1 0 0,0 1 0,1-1 0,-1 0 0,0-1 1,-2-3-526,0 0 0,1 1 1,-1-2-1,1 1 1,1 0-1,-1 0 1,1-1-1,0 1 1,0 0-1,0-1 1,1-5-1,-3-15-2339,-9-21-2792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28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46 7296,'0'-3'440,"0"-1"1,-1 0-1,1 0 1,-1 0-1,1 1 1,-1-1-1,0 0 1,0 1-1,-5-9 7617,-4 23-6185,5-4-1639,1-1 1,1 1 0,-1-1-1,1 1 1,1 0 0,-1 1-1,1-1 1,0 0 0,1 1-1,-1 7 1,0 13 195,2 39 1,1-26-350,-1-35-97,0 0 0,1 0 0,0 1 0,3 9 0,-4-14 5,0 0 1,1 0 0,0-1-1,-1 1 1,1 0-1,0-1 1,0 1 0,0-1-1,0 1 1,0-1 0,0 0-1,0 1 1,1-1 0,-1 0-1,0 0 1,1 0-1,-1 0 1,1 0 0,-1 0-1,1 0 1,-1 0 0,3 0-1,6 0-5,0 0 1,0 0-1,12-2 0,-2 0-33,-3 0 47,-1-1-1,1-1 1,0 0 0,29-11-1,-25 8-9,42-9 0,-31 13 32,36 2 0,-33 1-25,-28-1 71,0 1 0,0-1 0,0 2 1,12 3-1,-5-2 265,-12-1-244,1-1 0,0 0-1,-1 1 1,1-1 0,-1 1 0,1 0-1,-1 0 1,0 0 0,0 0 0,0 0-1,0 0 1,0 1 0,0-1 0,-1 1-1,1-1 1,-1 1 0,0-1 0,0 1-1,0 0 1,0 0 0,0 0 0,0 0-1,-1-1 1,1 1 0,-1 5 0,0 18 42,-2 0 1,0-1-1,-2 1 1,-1-1 0,-13 44-1,12-55-275,1 1 0,-2-2 0,0 1 1,0-1-1,-1 0 0,-1 0 0,0-1 0,-1 0 0,0-1 0,-1 0 0,-13 10 0,19-17-111,0 0 0,-1 0 1,0-1-1,1 0 1,-8 3-1,12-5 104,-1 0 0,0-1 0,0 1 0,-1-1 0,1 0 0,0 1 0,0-1 1,0 0-1,0 0 0,0 0 0,0 0 0,0-1 0,0 1 0,0-1 0,0 1 0,0-1 0,0 0 0,0 1 0,0-1 0,-2-2 0,0 1-219,1-1-1,0 1 1,0-1 0,0 0-1,0 0 1,0 0 0,1 0-1,0 0 1,-1-1 0,1 1-1,0-1 1,1 0 0,-1 0 0,1 1-1,-1-1 1,1 0 0,0 0-1,1 0 1,-1 0 0,1 0-1,-1-6 1,1-19-3824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28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54 143 9984,'-7'3'1211,"0"1"1,0 0 0,1 0-1,-9 9 7366,10-8-7694,-1 1-235,6-6-633,0 0-1,0 0 1,0 1 0,0-1-1,0 0 1,0 0 0,0 0-1,0 0 1,0 0-1,0 1 1,0-1 0,0 0-1,0 0 1,0 0 0,0 0-1,0 1 1,0-1-1,0 0 1,0 0 0,0 0-1,0 0 1,0 0 0,0 1-1,1-1 1,-1 0 0,0 0-1,0 0 1,0 0-1,0 0 1,0 0 0,0 0-1,0 1 1,0-1 0,1 0-1,-1 0 1,0 0 0,0 0-1,0 0 1,0 0-1,0 0 1,1 0 0,-1 0-1,0 0 1,0 0 0,0 0-1,1 0 1,4 1 124,0 0 0,1 0 0,-1 0 0,1-1 0,-1 0 0,10-1 0,0-1 145,23-5 0,10-9 9,0-1 0,57-31 1,-99 45-283,21-11-279,-1-1 0,0-1 0,41-33 0,-67 48 150,1 1 0,-1 0 0,1 0 0,-1-1 0,1 1 0,-1 0 0,1 0 0,-1 0 0,1 0 0,-1 0 0,1-1 0,-1 1 0,1 0 0,-1 0 0,1 0 0,-1 0 0,1 0 0,-1 1 0,1-1 0,-1 0 0,1 0 0,-1 0 0,1 0 0,-1 0 1,1 1-1,0-1 0,14 12-4400,-4-3 552,2-2-1719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22 186 8320,'-2'2'2672,"2"-2"-2563,-1 0 1,0 1 0,1-1 0,-1 1-1,1 0 1,-1-1 0,1 1-1,-1-1 1,1 1 0,-1 0-1,1-1 1,-1 1 0,1 0 0,0-1-1,-1 1 1,1 0 0,0 0-1,0 0 1,0 3 3469,-2-1-2597,-5 9-86,5-9 330,2 5 1110,1-13-2323,1-1-1,-1 0 0,1 1 0,0 0 0,1-1 1,-1 1-1,6-7 0,-6 8-3,13-19-22,1 1 0,29-32 0,-33 40-1,-7 9 23,0-1-1,1 1 1,-1 0 0,1 0 0,0 0 0,0 1 0,1 0 0,-1 0 0,1 0 0,0 1-1,0 0 1,0 1 0,0-1 0,11-1 0,-14 4 62,-1 0 1,0 0-1,1 0 1,-1 1-1,1-1 1,-1 1-1,1 0 0,-1 0 1,0 0-1,0 0 1,1 0-1,-1 1 1,0 0-1,0-1 1,0 1-1,-1 0 0,1 1 1,5 4-1,-2-1 84,0 2 0,0-1 1,0 1-1,-1 0 0,7 14 0,2 8-31,-1 2 0,-2 0 0,-1 0 1,-1 1-1,-2 0 0,3 42 0,0 22-99,13 109 52,-22-203-75,13 88 45,31 103 0,-39-174-40,0 1 1,2-1-1,0-1 1,1 0 0,1 0-1,15 23 1,-21-37-2,1 1 0,0-1 1,-1 0-1,2 0 0,-1 0 0,11 7 1,-13-10 3,1 0 1,-1-1-1,1 1 1,-1-1 0,1 0-1,-1 0 1,1 0-1,0-1 1,0 1 0,-1-1-1,1 0 1,0 0-1,0 0 1,6-1 0,0-1 10,0-1 1,0 0-1,0 0 1,0-1-1,-1-1 1,0 1-1,0-2 1,11-7-1,7-8 4,29-28 0,-40 34 9,18-17-619,-2-1 0,29-40 0,-56 67 41,-5 5 393,1 1 1,-1-1-1,1 1 1,-1-1 0,1 0-1,-1 1 1,0-1-1,1 0 1,-1 1-1,0-1 1,1 0 0,-1 1-1,0-1 1,0 0-1,0 0 1,0 1 0,1-1-1,-1-1 1,1-7-2917,8 7-2143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41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134 151 2560,'0'0'832,"0"-12"1546,0-60 6625,0 71-8973,0 1 0,0 0 0,0-1 0,0 1 1,0 0-1,0-1 0,0 1 0,0 0 0,0-1 0,0 1 0,0 0 1,0-1-1,0 1 0,0 0 0,0-1 0,0 1 0,0 0 0,-1-1 1,1 1-1,0 0 0,0-1 0,0 1 0,0 0 0,-1 0 0,1-1 1,0 1-1,0 0 0,-1 0 0,1 0 0,0-1 0,-1 1 0,1 0 1,0 0-1,-1 0 0,1 0 0,0-1 0,-1 1 0,1 0 0,0 0 1,-1 0-1,1 0 0,0 0 0,-1 0 0,1 0 0,-1 0 1,-1-4 1984,2 129-1215,1-117-753,0-1-1,0 0 0,0 0 0,1 0 1,5 13-1,-7-19-44,0-1 1,0 1-1,0-1 1,0 1-1,1-1 1,-1 1-1,0-1 1,0 1-1,1-1 1,-1 1-1,0-1 1,0 0-1,1 1 1,-1-1-1,1 1 1,-1-1-1,0 0 1,1 1-1,-1-1 1,1 0-1,-1 0 1,1 1-1,-1-1 1,1 0-1,-1 0 1,1 0-1,-1 0 1,1 1-1,-1-1 1,1 0-1,-1 0 1,1 0-1,-1 0 1,1 0-1,-1 0 1,1 0-1,-1-1 1,1 1-1,-1 0 1,1 0-1,0 0 1,-1 0-1,0-1 1,1 1-1,-1 0 1,1 0-1,-1-1 1,1 1-1,-1 0 1,0-1-1,1 1 1,-1-1-1,1 0 1,1-1 29,0 0 0,0 0 1,0 0-1,-1 0 1,1 0-1,-1 0 1,0-1-1,2-3 0,-1-1 157,-1-1 0,0 1-1,-1-1 1,0 1 0,0-1-1,0 1 1,-4-15 0,2 13 21,0 1 0,0 0 0,-1 0 0,-1 1 0,1-1 0,-1 0 0,-1 1 0,1 0 0,-9-9 0,9 11-61,-1 0 1,1 0-1,-1 0 1,-1 1-1,1 0 0,-1 0 1,1 0-1,-1 0 1,0 1-1,0 0 0,-1 1 1,-7-3-1,13 4-133,-1 1 0,1 0 0,0 0 0,-1-1-1,1 1 1,0 0 0,-1 0 0,1 0 0,0 0 0,-1 1 0,1-1-1,-1 0 1,1 1 0,0-1 0,0 0 0,-1 1 0,1 0-1,0-1 1,0 1 0,-1 0 0,0 1 0,0 0-13,0 0 0,1 0 0,-1 0-1,1 0 1,-1 0 0,1 1 0,0-1 0,0 0 0,0 1 0,-1 3 0,0 5-39,0 0 1,1 1-1,-1 21 1,2-33 36,0 26-977,21-25-3978,-8-1 1733,6 0-1739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42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113 250 5760,'1'-7'1838,"-1"6"-1698,0 0 1,0-1 0,0 1-1,0-1 1,0 1-1,0-1 1,0 1 0,0 0-1,0-1 1,-1 1-1,0-3 1,-19-17 2488,19 19-2424,-1-1 0,1 1 0,0-1 0,0 0-1,-2-5 1,2 6-53,0-1 0,0 0-1,0 1 1,0-1 0,0 1-1,-1-1 1,-1-2 0,2 3 12,0 0 0,0 1-1,0-1 1,0 0 0,0 0 0,1 0 0,-1 0-1,1 0 1,-1 0 0,1 0 0,0 0 0,0-1 0,0 1-1,0-3 1,0 1 125,0 4-205,0-1 0,0 1 0,-1-1 0,1 1 0,0-1 0,0 1 0,-1-1 0,1 1 0,0-1 0,-1 1 0,1 0 0,-1-1 0,1 1 0,0 0-1,-1-1 1,1 1 0,-1 0 0,1-1 0,-1 1 0,1 0 0,-1 0 0,1 0 0,-1 0 0,1-1 0,-1 1 0,1 0 0,-1 0 0,0 0 0,1 0-1,-1 0 1,0 0 0,-16 1 1118,15 0-1148,1 0 0,-1 0-1,1 0 1,-1 0-1,1 0 1,0 1 0,-1-1-1,1 0 1,0 0-1,0 1 1,0-1 0,0 1-1,0-1 1,0 1-1,0 0 1,0 1 0,-8 30 384,7-16-342,2 1 0,0 0 0,1 0 1,1 0-1,0-1 0,8 27 1,-4-12-46,3 5-24,1 1 1,1-2-1,3 1 1,20 39-1,85 127-159,-83-144 53,23 36 11,-50-83 66,0-1 0,0 0-1,1 0 1,1-1 0,15 12 0,-24-20 3,1 0 0,0 0-1,1 0 1,-1 0 0,0-1 0,0 0-1,1 1 1,-1-1 0,1 0-1,-1-1 1,1 1 0,-1-1 0,8 1-1,-8-2 13,0 1-1,0-1 1,-1 1-1,1-1 0,0 0 1,-1 0-1,1 0 0,0-1 1,-1 1-1,1-1 1,-1 1-1,0-1 0,1 0 1,-1 0-1,0 0 0,0 0 1,0 0-1,2-3 1,4-7 79,-1-1 1,0 0 0,0-1 0,-1 0 0,-1 0-1,0 0 1,-1 0 0,-1-1 0,3-21-1,-2 2 95,-2-1 0,-5-68 0,-2 66-11,-2 0 0,-1 0 0,-25-66 0,22 70-111,-2 2 1,-1-1 0,-2 2 0,-1 0-1,-1 1 1,-1 0 0,-2 2 0,-25-27 0,18 27-46,-49-39 1,64 56-45,0 1 1,-1 1-1,0 0 1,0 1 0,-1 0-1,-25-7 1,38 13-28,0 0 0,0 1 0,0 0 0,0-1 0,0 1 0,0 0 0,0 0-1,0 0 1,0 0 0,0 0 0,0 0 0,0 1 0,0-1 0,0 1 0,0-1 0,0 1 0,0 0 0,0 0 0,0 0 0,1 0 0,-1 0 0,0 0 0,1 0 0,-1 1 0,1-1 0,-1 0-1,-1 4 1,2-3-141,0 0 0,0 0-1,0 0 1,0 0-1,1 0 1,-1 1-1,1-1 1,-1 0 0,1 0-1,0 1 1,0-1-1,0 0 1,0 0-1,1 1 1,-1-1 0,0 0-1,1 0 1,0 0-1,-1 1 1,1-1-1,0 0 1,0 0-1,2 3 1,-1-3-189,0 2-124,0-1-1,0 1 1,0-1 0,1 1-1,0-1 1,-1 0 0,1 0-1,0-1 1,5 5 0,30 11-3879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42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22 103 7040,'0'-10'553,"0"5"-286,0 1 0,0 0 0,0 0-1,-1-1 1,0 1 0,0 0 0,0 0-1,0 0 1,-3-6 0,3 6 28,1 0 0,-1 0-1,1 0 1,0 0 0,0-8 0,0 0 2491,0 12-2638,0 0 1,-1 0 0,1 0 0,-1 0 0,1 0-1,0 0 1,-1 0 0,1 0 0,-1 0 0,1 0 0,0 0-1,-1 0 1,1 0 0,-1 0 0,1 1 0,0-1-1,-1 0 1,1 0 0,0 1 0,-1-1 0,1 0 0,0 0-1,-1 1 1,0 11 2110,1-6-2735,1 23 651,2 1 0,6 30 0,-1-13-23,1 2 99,28 91 1,33 42-45,-58-153-199,2-1-1,0-1 1,2 0 0,1 0 0,1-2 0,33 36 0,-39-50-27,1 1 0,0-1 0,0-1 1,1-1-1,26 15 0,-28-19 6,0 0 0,0 0 0,0-2-1,0 1 1,0-2 0,1 1 0,0-2 0,18 1 0,-19-3 12,0 0-1,0-1 1,0 0 0,0 0 0,0-2 0,0 1 0,20-11 0,-12 4 24,0-1 1,0-1-1,20-17 1,-34 24 29,0 0 1,0 0-1,0-1 0,-1 1 1,0-1-1,0 0 0,-1-1 1,1 1-1,-1-1 0,-1 0 1,0 0-1,1-1 0,-2 1 1,1 0-1,-1-1 0,-1 0 1,1 1-1,0-16 0,-1 2 119,-1-1-1,-1 0 1,-1 1-1,-1 0 1,0-1-1,-2 1 0,0 0 1,-13-30-1,7 26-98,0 1 0,-2 0 0,0 1 0,-2 1 0,0 0 0,-29-31 0,27 36-88,-1 1 0,-1 0 1,0 1-1,-33-19 0,-92-37-818,130 64 406,0 2 1,0-1-1,-1 2 0,1 0 1,-1 1-1,0 0 0,0 1 1,-23 0-1,23 2-510,10 0 146,0-1 0,0 1 1,-1 1-1,-8 1 1,14-2 655,0 0 1,-1 0 0,1 0-1,0 0 1,0 0 0,0 0-1,-1 0 1,1 0 0,0 1 0,0-1-1,0 0 1,0 0 0,0 0-1,-1 0 1,1 1 0,0-1-1,0 0 1,0 0 0,0 0 0,0 1-1,0-1 1,0 0 0,0 0-1,0 0 1,-1 1 0,1-1-1,0 0 1,0 0 0,0 0 0,0 1-1,0-1 1,1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44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170 158 7296,'0'-1'155,"0"-1"-1,0 0 1,0 0 0,0 0 0,0 1 0,0-1 0,0 0 0,-1 0 0,1 0-1,0 1 1,-1-1 0,0 0 0,1 0 0,-1 1 0,0-1 0,0 1-1,0-1 1,0 1 0,0-1 0,-1 1 0,1 0 0,0-1 0,0 1-1,-1 0 1,1 0 0,-3-2 0,-11-3 1004,10 4-822,1 0 0,-1 0 0,1-1 0,0 1 1,0-1-1,0 0 0,-4-3 0,5 3-87,1 0 0,-1 0 0,0 0 0,0 0 0,0 1 0,0-1 1,-1 1-1,1 0 0,-1 0 0,0 1 0,1-1 0,-1 1 0,0-1 0,0 1 0,0 0 0,0 1 1,0-1-1,-6 0 0,9 2-207,1-1 1,-1 0 0,1 0 0,-1 0 0,0 0-1,1 1 1,-1-1 0,1 0 0,-1 0-1,1 1 1,-1-1 0,1 1 0,-1-1-1,1 0 1,0 1 0,-1-1 0,1 1-1,-1-1 1,1 1 0,0-1 0,-1 1-1,1-1 1,0 2 0,-1-1 52,-1 3-53,0 0 0,0 0 0,1 0 0,0 1 0,-1-1 0,2 0 0,-1 1-1,0-1 1,1 0 0,0 9 0,2 6 34,4 23-1,-2-20-7,6 42-6,3-1 0,2 0 0,4-2 0,2 0 0,48 98 0,-60-143-73,1 0 0,1 0 0,0-1 0,1-1 0,0 0 0,1 0 0,1-2 0,0 1 0,0-2 0,1 0 0,1-1 0,0 0 0,1-1 0,-1-1 0,22 7 0,-34-13 5,0-1-1,0 0 1,0 0-1,1 0 1,-1 0-1,0-1 1,1 1 0,-1-1-1,1 0 1,-1-1-1,1 1 1,-1-1-1,0 0 1,1 0-1,-1 0 1,0 0-1,0-1 1,0 0-1,0 1 1,0-2-1,0 1 1,-1 0-1,1-1 1,0 0-1,-1 0 1,0 0 0,0 0-1,0 0 1,0-1-1,-1 1 1,1-1-1,-1 0 1,0 1-1,0-1 1,0 0-1,0-1 1,1-3-1,2-11 143,0 1-1,-1-1 1,2-30-1,-4-59 636,-2 100-719,-6-172 1176,3 150-985,-1 0 0,-1 0-1,-2 1 1,-12-31 0,14 47-198,-1-1 1,0 1-1,-1-1 1,0 2-1,-1-1 1,-1 1-1,0 1 0,-1-1 1,0 2-1,-1-1 1,0 1-1,0 1 1,-1 0-1,0 1 1,-1 0-1,1 1 0,-2 0 1,1 1-1,-1 0 1,0 1-1,0 1 1,0 0-1,-22-2 1,28 5-206,-1 1 1,0 0 0,0 0 0,1 1-1,-1 0 1,0 0 0,1 1 0,-1 0 0,1 0-1,0 1 1,-13 7 0,19-10 27,1 1-1,-1 0 1,1 0-1,0 0 1,-1 0-1,1 0 1,0 0 0,0 0-1,0 0 1,-1 0-1,1 1 1,0-1 0,1 0-1,-1 1 1,0-1-1,0 1 1,0 1 0,1-2-68,0 1 0,0-1 1,0 1-1,0-1 0,0 1 1,0-1-1,0 1 0,1-1 1,-1 1-1,1-1 0,-1 0 1,1 1-1,0-1 0,-1 0 1,1 1-1,0-1 0,0 0 1,0 0-1,0 1 0,0-1 1,1 1-1,28 24-3235,10 2-1254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45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33 9344,'-1'-4'674,"-4"-14"1297,5 17-1898,0 1-1,0-1 0,-1 1 1,1-1-1,0 1 1,0-1-1,-1 1 1,1-1-1,0 1 1,-1-1-1,1 1 0,0-1 1,-1 1-1,1 0 1,-1-1-1,1 1 1,0 0-1,-1-1 0,1 1 1,-1 0-1,0-1 1,1 1-1,-2 0 1,2 2 863,-1 0 0,1 0 0,-1 0 0,1 0 0,0 1 0,0-1 1,0 0-1,1 3 0,-1 0-1810,-9 141 3008,6-99-1909,3 59 0,1-39-345,-1-61 93,0-2 22,0 0 0,0 0 0,0 0 1,1 0-1,-1 0 0,2 4 1,-2-7 0,1 0 1,-1-1 0,0 1 0,1 0 0,-1-1 0,1 1 0,-1-1 0,1 1 0,-1-1 0,1 1 0,-1-1 0,1 1 0,-1-1 0,1 1-1,0-1 1,-1 0 0,1 1 0,0-1 0,-1 0 0,1 1 0,0-1 0,-1 0 0,1 0 0,0 0 0,0 0 0,-1 0 0,1 0 0,0 0-1,-1 0 1,1 0 0,0 0 0,0 0 0,-1 0 0,1-1 0,0 1 0,-1 0 0,1 0 0,0-1 0,-1 1 0,2-1 0,20-15-3,-5 8-3,0 0 0,1 1 0,0 0 0,0 2 0,0 0-1,24-3 1,3 3-23,65 1 0,-59 7 142,-1 2 0,62 13-1,-97-15-32,1 0 303,1 0 1,-1 1 0,0 1 0,22 9 0,-36-12-302,1 0 1,-2 0 0,1 0-1,0 0 1,0 0 0,-1 1-1,1-1 1,-1 1 0,0-1-1,0 1 1,0-1 0,0 1-1,0 0 1,0-1 0,-1 1-1,1 3 1,-1-2-34,1-1-1,-1 0 1,-1 1-1,1-1 1,0 1-1,-1-1 1,0 0-1,0 1 1,0-1-1,0 0 1,0 0-1,-1 0 1,1 0-1,-1 0 1,0 0-1,0 0 1,-3 3-1,-5 6-32,-1-1 0,-16 14 0,23-21-18,-21 16-421,-2 0-1,0-2 1,-1-1-1,-1-1 0,-54 22 1,82-38 352,-11 5-901,0-1 0,-17 4 0,27-7 710,-1-1 0,1 1-1,-1-1 1,1 0 0,0 0 0,-1 0 0,1 0-1,-1 0 1,1 0 0,0-1 0,-1 1 0,1-1 0,0 1-1,-1-1 1,1 0 0,0 0 0,0 0 0,-4-3-1,5 3 109,0 0 0,0 1-1,1-1 1,-1 0-1,0 0 1,1 0-1,-1 0 1,1 1 0,-1-1-1,1 0 1,-1 0-1,1 0 1,0 0-1,0 0 1,-1 0-1,1 0 1,0 0 0,0-1-1,0 0 1,0-1-204,1 1 0,-1 0 1,1-1-1,0 1 1,-1 0-1,1 0 0,0 0 1,3-4-1,15-22-3452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45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32 249 8960,'-31'-28'15882,"40"19"-14633,-8 8-1079,10-6-3,-1 0 0,1 1 0,0 1 0,1 0 1,0 0-1,12-3 0,14-5-36,-9 3 7,46-10 1,-11 4-48,-32 7-51,182-46 26,-200 52-85,-4 2-5,-1-1 1,0 0-1,0 0 1,0-1-1,0 0 0,-1 0 1,10-6-1,-17 9-54,0-1-1,0 1 0,-1-1 1,1 1-1,0-1 0,0 0 0,-1 1 1,1-1-1,0 0 0,-1 1 0,1-1 1,-1 0-1,1 0 0,-1 1 1,1-1-1,-1 0 0,0 0 0,1 0 1,-1 0-1,0-1 0,-3 2-1905,-3 1 247,0 1-1,0-1 1,0 0-1,-9 0 1,-6-1-3815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50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11 361 7552,'-10'-7'13039,"10"4"-12735,0-6-184,1 1 0,1 0 0,-1 0 0,1-1 0,1 1-1,4-12 1,27-49 360,-21 44-353,-3 7-70,1 0 1,1 1-1,1 1 1,25-27 0,-29 34 4,-1 1 1,2 1 0,-1-1 0,1 1 0,0 1-1,15-8 1,-20 11 15,1 1 0,0 0 0,0 0 0,0 0 0,0 0 0,0 1 0,1 0 0,-1 1 0,0-1 0,0 1-1,1 0 1,-1 1 0,10 1 0,-9 0 21,0 0 0,1 1-1,-2 0 1,1 0 0,0 0-1,-1 1 1,1 0 0,-1 0-1,0 1 1,7 7 0,-5-4 4,-1 0 0,0 1 0,-1 0 1,0 0-1,0 1 0,6 13 0,0 10 80,0 1 0,-3 0 0,9 49 0,-11-47-93,56 240 214,-43-187-277,7 24-46,-22-96-13,1 0 1,1-1-1,0 0 1,14 22-1,-18-34 30,-1 0-1,1 0 1,0-1-1,0 1 1,1-1 0,-1 0-1,1 0 1,0 0-1,0 0 1,0 0-1,0-1 1,0 0 0,0 0-1,6 2 1,-4-2 1,0-1 0,0 0 0,0 0 0,0-1 0,0 0-1,0 0 1,-1 0 0,1-1 0,0 1 0,7-3 0,-1-1 18,0 0-1,0 0 1,0-1-1,-1-1 1,0 0-1,0 0 1,-1-1-1,0-1 1,18-16 0,-21 16-8,-1 1 0,0-1 1,-1 0-1,9-15 0,10-15 14,-12 21-951,0 0 0,0-1 0,13-31 0,-24 45 390,0 1 0,0-1 0,-1 0 0,1 1 0,-1-1 0,0 0 1,0 0-1,-1-4 0,0 4-187,1 1 0,0-1 1,0 0-1,0 0 1,2-6-1,7-9-3680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2:29.48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3567 5888,'5'8'6928,"1"1"-6503,-4-6-230,1 1 0,-1-1 0,0-1-1,1 1 1,-1 0 0,1-1 0,5 5 0,5 1 98,1 0 0,-1-1 1,1-1-1,0 0 0,21 6 0,25 2 93,1-3-1,0-2 0,1-3 0,77-2 0,-27-12-23,154-1 284,-167 0-467,151-9 90,-205 18-241,212-4 354,-79 7-272,-51 1-60,152-18 20,77-1 29,-101 9-44,30-7-3,32-2 51,39 4 88,-217 10-67,144 8-82,148 3 70,-316-10-112,376-24-76,-178 4 99,-40 0 34,70-3 14,147 37-98,-406-8 20,0-4 0,165-17 0,38-1-4,-278 16 12,121 0 62,155-20 1,-252 15-75,-6 1 22,46-2 0,-41 6 2005,-31-6-2077,0 0 74,0-1 0,5-10 1,-3 6-15,-1 0 1,0 0 0,1-21 0,-1 10 1,2-17-79,7-42 102,-3 13 68,-3-1 1,-5-93-1,-1 69 79,0 58-148,1-9-77,5-47 0,1-6 148,-4 31-60,3-89 211,-4 141-244,12-435 110,-30 159-187,3 101 40,13-77 125,2 144-55,12-96-29,-4 132 1,-4-99-1,-10 47-101,5 24 240,-4 102-36,3 12-101,1-1 0,-1 0-1,1 0 1,-1 0 0,1 0 0,0 0 0,-1 0 0,1 0 0,0 0 0,0 1-1,-1-1 1,1-2 0,0-1-23,-1-1 0,1 0-1,-1 1 1,-4-10 0,4 9 1,0 1 0,-1-1 1,1 1-1,0-10 1,1 11-5,0 1 0,0 0 0,0-1 0,-1 1 0,1 0 0,-1 0 0,1-1 0,-3-3 0,1 2 55,0 1 1,0 0 0,-1 0 0,1 0-1,-1 0 1,0 0 0,-5-4-1,7 6-22,0-1-14,-11 1 114,-69 8 404,-297-18 346,300 7-679,35 3-94,-70-11 1,-198-31-7,154 29 19,-109-7 43,7 6-26,40 2-109,-21 11 5,23 1-45,-198 15 42,195-1 31,-199 15-80,296-18 70,-66 0 16,42-3-33,-135 21-7,15-3-59,60-7-43,-250 10 219,337-22-155,-108-1-15,112-8 102,0 6 1,-181 26-1,248-21-130,-433 74 60,310-42-14,0 0 16,47-16 13,-62 12-4,85-25-7,56 0-27,35-7 26,0-1 0,0-1-1,-1 0 1,-13 1 0,-52 4-41,34-4 72,30-1 20,0-1 1,0-1 0,-25-2 0,29 0-105,-1 1-67,0 0 1,-1 1 0,-12 0-1,23 12 10,2 3 42,-1 0 0,2 0 0,0 0 0,0 0 0,7 15 0,-4-10-73,7 34-1,3 74-207,4 24 115,-1-52-15,-7-44 109,-3 0-1,4 87 0,-7 98 137,1 2-15,-2 202-38,-14-190 0,0-57 59,9-168-1,-4 101-10,2-111-67,2-12 125,0 0 0,-1-1 1,-1 1-1,-3 13 0,3-16-57,1 0 0,0 1 0,-1-1-1,2 1 1,-1-1 0,0 11 0,1-8 9,-4 0 6,0-1-16,3-6-53,0 1 37,1-1 33,0-1 0,0 1-1,0-1 1,0 0 0,0 1-1,0-1 1,-1 0-1,1 1 1,0-1 0,0 0-1,0 0 1,-1 1-1,1-1 1,0 0 0,0 1-1,-1-1 1,1 0-1,0 0 1,-1 0 0,1 1-1,0-1 1,-1 0 0,1 0-1,0 0 1,-1 0-1,1 0 1,0 1 0,-1-1-1,1 0 1,0 0-1,-1 0 1,1 0 0,-1 0-1,-1-3-7,-1 1-1,1-1 0,0 1 1,0-1-1,0 0 1,0 0-1,1 0 0,-1 0 1,1 0-1,-2-6 1,-7-37-62,7 30 67,-7-51 73,3-1 0,2-85 0,1-308 14,3 179-149,5 220-105,-3 45 135,0 1 0,-1-20-1,8 85 101,-1 0 0,-1 77 0,-15 223-328,5-255 145,4-1 0,19 146-1,-12-197-82,2 0 0,2-1 0,23 57 0,-31-92 119,0 1 1,0-1-1,1 1 0,0-1 0,9 10 0,-13-16 82,0 0-1,1 1 1,-1-1 0,0 0-1,0 0 1,0 0 0,0 0-1,0 0 1,0 0 0,0 0-1,1 0 1,-1 0-1,0 0 1,0 0 0,0 0-1,0 0 1,0 0 0,0 0-1,1 0 1,-1 0 0,0 0-1,0 0 1,0 0 0,0 0-1,0 0 1,1 0 0,-1 0-1,0 0 1,0 0 0,0 0-1,0 0 1,0 0 0,0 0-1,0-1 1,1 1 0,-1 0-1,0 0 1,0 0 0,0 0-1,0 0 1,0 0-1,0 0 1,0 0 0,0-1-1,0 1 1,0 0 0,0 0-1,0 0 1,0 0 0,0 0-1,0 0 1,0-1 0,0 1-1,0 0 1,0 0 0,0 0-1,0 0 1,0 0 0,0 0-1,0-1 1,0 1 0,0 0-1,0 0 1,0 0-1,1-13 26,-1 11-25,-3-83-1,2-33 0,45-292 14,-39 376-12,88-576-12,-61 449 32,-23 126-49,2 0 0,23-49 0,-27 71 21,0 0 1,1 1-1,0 0 0,1 0 0,0 1 1,1 0-1,1 1 0,-1 0 0,2 0 1,-1 1-1,1 1 0,24-13 0,-26 14 7,-9 6-1,0 0 1,0 0-1,0 0 0,0 1 1,0-1-1,0 0 1,0 1-1,0-1 1,0 1-1,0-1 1,1 1-1,-1-1 1,0 1-1,0 0 0,0-1 1,1 1-1,-1 0 1,0 0-1,0 0 1,1 0-1,-1 0 1,1 1-1,13 2-2,-1 0 0,0-1-1,1 0 1,18-1 0,23 3 2,-23 0 64,0-2 0,1-2 0,-1-1 0,56-8 0,112-16 234,61-10 2,140 3-66,-242 25-52,101-12 186,-5-18-86,41-6 1,81-5-35,-84 9-144,166 10-35,83-14 150,-217 22-270,40-6 22,-289 15 75,267-31 57,-265 37-129,102-4 202,100-5-105,-220 11-68,41-13 111,-10 2-9,-35 9-81,152-9 0,-109 15-29,112-15-1,-164 11 63,77 3 0,-60 2-37,-22 3 934,-34 4-890,-5-1-62,0 1-1,0-1 1,-1 1 0,0 0-1,-1-1 1,0 1 0,0 0-1,1 15 1,2 2-11,19 94 6,47 133 0,-49-178 3,17 110 0,-3-11 0,-31-156 10,12 47-15,14 112 0,-30-145 53,-2-1 0,-8 61-1,1-19-62,4 80-82,-1 11 168,3-103 296,-1-60-369,0 0 0,0-1-1,0 1 1,0-1-1,1 0 1,-6-2 0,4 1 3,1 1 1,-1-1-1,1 1 0,-1 0 1,1 1-1,-1-1 1,-4 0-1,-16 3-44,-42 6 0,-12 2 49,56-8 3,1 0 0,0 1 0,0 1 0,0 1 1,1 1-1,-1 1 0,1 1 0,1 1 0,-22 12 0,18-9 27,1-1 0,-2-1 0,1-1 0,-1-1 0,-1-1 0,1-1-1,-40 5 1,-179-2 391,198-9-373,-180 6 6,171-1-37,1 2-1,-61 16 1,-55 34 9,56-17 32,71-28-32,-83 13 1,-46-7 57,163-17-85,-49 4 5,-134 14 150,-43 9-159,-102 15 126,248-33-107,-1-4 0,-169-10-1,157 0-64,-125 9-1,-456-1 158,469-28-64,133 15-35,-139 1-1,-31-3 43,123-10-160,-46-5 125,-245 28-1,392 0-33,-90 9 79,-33 1-130,-202-20 119,199 8-81,144 0 29,-1-1 0,1-1 0,-1 1 0,-8-4 0,-8-2-39,9 4 36,-1-1 0,1-1 0,0-1 0,-25-12 0,35 14 4,0 0-1,1 0 1,-1-1-1,1 0 1,0 0-1,0 0 1,0 0-1,0-1 1,-3-7-1,-5-9-27,-13-29-1,9 14-124,13 31 139,1-1 1,0 1-1,1-1 0,-4-12 0,6 16 4,-1 1 1,1-1-1,0 1 0,0-1 0,0 1 1,0 0-1,1-1 0,-1 1 0,1-1 0,-1 1 1,1-1-1,0 1 0,0 0 0,0 0 0,0-1 1,0 1-1,2-2 0,5-5-13,0 0 0,1 1 0,0 0-1,0 1 1,1-1 0,20-9 0,16-14 12,-20 8 4,-2 0 1,0-2 0,-2 0-1,26-38 1,-41 53 9,6-5-4,0 0-1,0 1 1,2 0 0,0 1-1,0 1 1,1 1 0,0 0-1,1 1 1,1 0 0,33-12-1,10 1-17,0 4 1,64-11-1,-25 7-40,-56 12 6,1 2 0,47-2 1,90 6 90,39-2 56,327-46-129,-141 30 32,-197 15 0,-62 0 7,278-20-137,795-49 253,-1064 75-130,401 8-103,-350-1 179,269 24-112,-400-24 82,98-4-1,-115-3-8,172-13-46,0-18 16,-155 18 22,-47 8-26,1 0 1,36 0-1,-55 5 494,44-3-4475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51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54 202 7424,'-1'0'2916,"-7"-2"-2350,2-6 376,-1-1-1,1 0 0,1 0 1,0 0-1,-8-19 0,12 22-697,0 1 0,1-1 0,-1 0-1,1 0 1,1-7 0,-1 2 1456,0 176-196,0-164-1501,0 0 1,0 0 0,0 0 0,0 0-1,0 0 1,0 0 0,0 0-1,1 1 1,-1-1 0,0 0 0,0 0-1,1 0 1,-1 0 0,1 0-1,-1 0 1,1 0 0,-1 0-1,1-1 1,0 1 0,-1 0 0,1 0-1,1 1 1,-1-2-1,-1 0-1,1 0 1,-1 0-1,1 0 1,0 0-1,-1-1 1,1 1 0,-1 0-1,1 0 1,-1 0-1,1-1 1,-1 1 0,1 0-1,-1 0 1,1-1-1,-1 1 1,1 0-1,-1-1 1,0 1 0,1-1-1,-1 1 1,1-1-1,-1 0 14,3-1 37,-1 0 0,0 0 0,0-1 1,-1 1-1,1 0 0,0-1 0,-1 0 1,0 1-1,0-1 0,1 0 0,-2 0 1,1 0-1,0 0 0,0 0 0,-1-3 1,1-8 204,0 1 1,-2-17-1,0 3 189,1 16-158,-1 0 0,1 1 0,-2-1 1,-4-20-1,5 24-78,0 0 0,0 0 1,1 0-1,1-8 0,-1 5 509,0 71-574,0-34-8612,21-28-3059,0-5 7189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51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42 158 6528,'0'0'6016,"-2"0"-5094,1 0-603,-1 0 0,1 0 0,0 0 0,-1 0-1,1 0 1,0 0 0,0 1 0,-1-1 0,1 0 0,0 1-1,0-1 1,-1 1 0,1-1 0,0 1 0,0-1-1,-1 2 1,0 0-117,1 0 0,0-1 0,0 1 0,0 0 0,0 0 0,1 1 0,-1-1 0,0 0 0,0 4 0,-2 9-74,1-1 0,1 0 0,0 1 0,1 0 0,0-1 0,1 1 0,1-1 0,4 18 0,4 21-29,-2-10-51,1-1 1,18 49-1,-23-80-54,1 1-1,0-1 1,1 0-1,0-1 1,0 0-1,1 0 1,1 0-1,0-1 1,0 0-1,0 0 1,1-1-1,16 12 1,-17-16 9,0 0 1,0 0-1,1 0 0,-1-1 1,1-1-1,0 1 0,-1-1 0,1-1 1,0 0-1,0 0 0,0 0 1,0-1-1,0-1 0,0 0 1,0 0-1,0 0 0,9-4 0,1 0 67,-1-2 0,1 0 0,-2-1 0,1 0 0,-1-1 0,31-24 0,-39 26 9,0 0 0,-1 0 0,0-1-1,-1-1 1,1 1 0,-2-1 0,1 0 0,-1-1-1,-1 1 1,0-1 0,5-11 0,-7 12-8,-1 0 0,1 0 0,-1 0 0,-1 0 0,0-1 1,0 1-1,-1 0 0,0-1 0,0 1 0,-1 0 0,-1 0 0,1-1 0,-6-14 1,1 9-14,-1-1 1,0 2-1,-1-1 1,-1 1-1,0 1 1,-1-1-1,0 2 1,-1-1 0,0 1-1,-1 1 1,-1 0-1,-13-9 1,-6-1-37,0 1-1,-2 1 1,-70-28 0,40 23-1385,-70-15 0,129 38 842,-15-4-918,20 5 1354,-1 0 0,1-1 0,0 1 0,-1 0 0,1 0 0,0 0 0,-1 0 0,1-1 0,0 1 0,-1 0 0,1 0 0,0-1 0,0 1 0,-1 0 0,1 0 0,0-1 0,0 1 0,-1 0 0,1-1 0,0 1 0,0-1 0,0 1-1,0 0 1,-1-1 0,1 1 0,0 0 0,0-1 0,0 1 0,0-1 0,0 1 0,0 0 0,0-1 0,0 1 0,0-1 0,0 1 0,0 0 0,0-1 0,1 1 0,-1 0 0,0-1 0,0 1 0,0 0 0,1-1 0,0 0-161,0 0 0,0 0 0,0 0 0,0 0 0,0 0 1,1 0-1,-1 0 0,0 1 0,1-1 0,-1 1 0,1-1 0,-1 1 0,0-1 0,1 1 0,-1 0 0,1 0 0,-1 0 0,1 0 0,-1 0 0,3 0 1,10-1-1087,35-8-2454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52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50 216 7168,'-1'-3'305,"0"0"-1,0 0 1,-1 0 0,1 1 0,-1-1-1,0 0 1,0 1 0,0 0 0,0-1-1,0 1 1,0 0 0,0 0 0,-4-2-1,5 4-241,1 0 0,-1-1 0,1 1 0,-1 0 0,1 0 0,-1 0 0,1-1 0,-1 1 0,1 0 0,-1-1 0,1 1 0,-1 0 0,1-1 0,0 1 0,-1 0 0,1-1 0,-1 1 0,1-1 0,0 1 0,0-1 0,-1 1 0,1-1 0,0 1 0,0-1 0,-1 1 0,1-1 0,0 1 0,0-1 0,0 0 0,0 1 0,0-1 0,0 1 0,0-1 0,0 1 0,0-1 0,0 0 0,0 0 0,0-1 29,0 1 0,0 0 1,0 0 0,0 0 0,0 0 0,0 0-1,-1 0 1,1 0 0,0 0 0,-1 0 0,1 0-1,-1 0 1,1 0 0,-2-1 0,1 1-46,1 0 0,-1 1 0,1-1 0,-1 0 0,1 1 0,0-1 0,-1 0 0,1 0 0,0 1 0,-1-1 0,1 0 0,0 0 0,0-1 0,0 0 694,0 6 214,0 40 39,3-1 0,8 48 0,-6-66-890,1 0 0,1-1 0,1 0-1,1-1 1,15 29 0,-7-21-62,2 0 1,1-1-1,1 0 1,1-2-1,33 31 0,-43-47-45,1-1 0,1 0-1,0-1 1,0 0 0,1-1 0,0-1-1,0 0 1,1-1 0,0-1-1,0-1 1,1 0 0,0-1-1,19 3 1,-27-6 51,-1-1 1,0 1-1,0-1 0,1-1 0,-1 0 1,0 0-1,0-1 0,0 0 0,0 0 1,0 0-1,0-1 0,0-1 0,-1 1 1,0-1-1,0 0 0,0-1 0,0 0 1,0 0-1,-1 0 0,8-10 0,-7 6 36,0 1 0,-1-1 0,0 0 0,0-1-1,-1 1 1,-1-1 0,0 0 0,0 0 0,-1 0-1,0-1 1,-1 0 0,0 1 0,1-16 0,-1-10 198,-1 1 0,-1-1 0,-2 0 1,-2 1-1,-13-59 0,12 77-205,0 1 0,0 1 0,-2-1 0,1 1 0,-2 0 0,0 0 0,-1 1 0,-1 0 0,0 1 0,-1 0 0,0 1 0,-1 0 0,0 0 0,-18-12 0,9 10-45,0 1 1,-1 1-1,0 1 1,-1 1 0,-31-9-1,35 14-190,0 1-1,0 0 1,-1 1-1,0 1 1,1 1-1,-1 1 1,-22 2 0,35-1-141,0 0 1,0 1 0,0-1-1,0 1 1,-11 6 0,16-7 152,0-1 0,0 1 0,1 0 0,-1 0 1,0 0-1,1 0 0,-1 1 0,1-1 1,-1 0-1,1 1 0,0-1 0,0 1 0,0-1 1,-1 1-1,2-1 0,-1 1 0,0 0 1,0 0-1,0-1 0,1 1 0,-1 0 0,1 0 1,-1 0-1,1 2 0,0-3-19,0 0-1,0 0 1,0 0 0,1 0-1,-1 1 1,0-1 0,1 0-1,-1 0 1,1 0 0,-1 0-1,1 0 1,0 0 0,-1 0-1,1 0 1,0-1 0,-1 1-1,1 0 1,1 1 0,26 18-4800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52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11 8960,'-14'-9'3466,"12"8"-2438,8 0 2600,-6 13-983,-1 15-1717,2 0 0,9 50 0,-1-28-560,-3-18-266,0 0-1,2-1 0,16 41 1,-20-63-109,6 17-30,2 0 0,24 37 0,-27-48 29,-6-9 10,0 0 1,0-1 0,0 1-1,1-1 1,5 6-1,-8-9-8,0 0 1,1 0-1,-1 0 0,0 0 0,1 0 0,-1-1 0,1 1 1,-1 0-1,1-1 0,0 1 0,-1-1 0,1 0 0,-1 1 0,1-1 1,0 0-1,-1 0 0,1 0 0,0 0 0,-1 0 0,1-1 1,0 1-1,-1 0 0,3-2 0,1 0-2,0-1 1,0 1-1,0-2 1,0 1-1,0 0 0,-1-1 1,0 0-1,1 0 1,-1 0-1,-1 0 0,1-1 1,-1 1-1,6-11 1,-1 0-12,0 0 0,-1-1 0,6-22 1,41-129-2558,-51 158 1613,1 0 0,-1 0 1,1 1-1,1 0 1,8-13-1,-12 20 600,0 0 0,0 0 0,0 0 0,0 0 0,0 0 0,0 0-1,0 0 1,0 1 0,0-1 0,1 0 0,-1 1 0,0-1 0,0 1 0,1 0 0,-1-1 0,0 1 0,1 0 0,-1 0 0,0 0 0,1 0 0,-1 0 0,0 0 0,2 0 0,-1 0 57,19 0-3128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5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 9216,'-10'-7'9471,"9"8"-9381,0 0 0,0 0 0,1 0-1,-1 0 1,0 0 0,1 0-1,-1 0 1,1 1 0,-1-1-1,1 0 1,-1 0 0,1 0-1,0 1 1,-1 0 0,1 0 15,-1 6-46,0 0 1,0 0-1,1 0 1,0 0-1,0 0 0,1 0 1,1 9-1,17 58 63,-8-36-4,84 276 426,-95-314-543,71 182 78,-52-141-70,1-2 0,35 53-1,-28-55-141,1-1 0,2-1-1,43 40 1,-70-74 29,-1 1-1,1-1 0,0 0 1,0 0-1,0 0 1,0 0-1,0 0 1,0-1-1,0 0 1,1 1-1,4 0 1,16 0-4727,-15-2 602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54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86 8064,'-1'-1'251,"0"0"1,-1 0-1,1 0 1,-1 0-1,1 1 1,-1-1-1,1 0 1,-1 0-1,1 1 1,-1-1-1,1 1 1,-1 0-1,0-1 1,1 1-1,-1 0 1,0 0-1,1 0 1,-1 0-1,-2 1 1,1-1 142,-1 0-1,1 0 1,0 0 0,0 0 0,-1-1-1,-4-1 1,-4-3 293,1 0-1,0-1 1,-20-14 0,-10-6 1014,35 24-1400,-1-1-1,1 2 1,-1-1 0,1 1-1,-1 0 1,0 0 0,0 1-1,0 0 1,-9 1-1,-1-1 230,14 0-471,-1 0 1,0 0-1,1 0 0,-1 1 1,1 0-1,-1-1 0,1 1 1,0 1-1,-1-1 0,1 0 1,0 1-1,0-1 1,0 1-1,0 0 0,0 0 1,0 1-1,0-1 0,1 0 1,-1 1-1,1 0 0,-1-1 1,1 1-1,0 0 0,0 0 1,1 0-1,-1 0 0,1 1 1,-1-1-1,1 0 1,-1 6-1,-6 14-3,2 1 1,0 0-1,1 0 1,-2 48 0,6-38-40,1-15-10,0 1-1,3 25 1,-3-41-7,1 0 1,0-1-1,0 1 1,0-1-1,1 1 1,-1-1-1,1 0 1,-1 1-1,1-1 1,0 0-1,1 0 1,-1 0-1,0 0 0,1-1 1,0 1-1,-1-1 1,1 1-1,0-1 1,0 0-1,1 0 1,-1 0-1,0 0 1,1-1-1,-1 0 1,0 1-1,1-1 1,0 0-1,-1-1 1,1 1-1,0-1 0,-1 1 1,1-1-1,7-1 1,9-1-24,1-1 1,-1-1-1,0-1 1,0-1-1,22-10 1,-32 12 55,-1 0 1,1-1-1,-1 0 0,-1-1 1,1 0-1,-1 0 0,0-1 1,-1 0-1,1-1 0,-1 1 1,-1-1-1,9-13 1,-3-3 161,-1 0 1,-1-1-1,11-40 1,-11 30 40,-7 25-84,0-1 0,-1 0 0,-1 0 0,0 0 0,0-20 0,-1 31-146,0-1 0,0 1 0,0 0 0,0 0 0,0 0 0,0 0 0,0 0 0,0 0 0,0 0 0,0-1 0,0 1 0,0 0 0,0 0 0,0 0 0,0 0 0,0 0 0,0 0 0,0-1 1,0 1-1,0 0 0,0 0 0,0 0 0,0 0 0,1 0 0,-1 0 0,0 0 0,0 0 0,0 0 0,0-1 0,0 1 0,0 0 0,0 0 0,0 0 0,1 0 0,-1 0 0,0 0 0,0 0 0,0 0 0,0 0 0,0 0 0,0 0 0,1 0 0,-1 0 0,0 0 0,0 0 0,0 0 0,0 0 0,0 0 0,0 0 0,0 0 0,1 0 0,-1 0 0,0 0 0,9 7 85,10 11-80,-1 7-1,0 0 0,-2 1 0,15 31 0,16 26-40,56 98 84,27 60-76,-102-195-11,-13-20-7,1-1-1,20 25 1,27 26-243,-58-69 36,0 0 0,-1 0 0,0 1 1,-1 0-1,1 0 0,2 11 0,7 18-1886,-9-29 282,1 1 1,7 12-1,-11-21 1627,-1 1 1,1-1-1,-1 1 0,0 0 1,1-1-1,-1 1 0,1-1 1,-1 1-1,1-1 0,0 0 0,-1 1 1,1-1-1,-1 0 0,1 1 1,0-1-1,-1 0 0,2 1 1,-1-1-131,0-1 1,-1 1 0,1 0 0,0-1 0,-1 1 0,1 0 0,0-1 0,0 1 0,-1-1 0,1 1-1,-1-1 1,1 1 0,1-2 0,-2 2 353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56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10880,'-42'49'10794,"43"-48"-10727,0-1 1,0 1-1,-1-1 0,1 1 0,0-1 1,0 1-1,0-1 0,0 0 1,0 1-1,0-1 0,0 0 0,1 1 1,11 1 227,0-1 1,0-1-1,25-1 0,1 0 273,12 1-56,15-1 101,108 12 1,5 4-193,-143-13-352,121-1 120,-93-1-244,-53 0 58,0 1 0,14 3 1,-14-2 60,-1 0 0,16 0 0,-20-1-2698,-8 3 585,-14 5-1416,12-8 2013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57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6 295 11008,'0'0'158,"0"0"0,0 0 0,0 1 0,0-1 0,0 0 0,0 1 0,0-1 0,0 0 0,0 0 0,0 1 0,0-1 0,-1 0 0,1 0 0,0 1 0,0-1 0,0 0 0,0 0 0,-1 1 1,1-1-1,0 0 0,0 0 0,0 0 0,-1 1 0,1-1 0,0 0 0,0 0 0,-1 0 0,1 0 0,0 0 0,-1 1 0,0-3 390,7-3 2116,-4 3-1597,3-2-763,1 0 1,-1 0-1,1 1 1,0 0-1,-1 0 1,2 1-1,-1 0 0,6-2 1,14-5 171,2-2-33,1 2 0,37-6-1,62-6 37,-16 4-323,252-57-50,-313 60-320,-1-2-1,49-24 1,-68 27-423,-27 11 440,-2 1 65,-1 1-1,0 0 0,0-1 0,0 1 0,0-1 0,0 1 1,0-1-1,0 0 0,0 1 0,0-1 0,-1 0 0,1 0 0,0 1 1,0-1-1,-1 0 0,1 0 0,0 0 0,-1 0 0,1 0 1,0-2-1,-1 3 14,0 0-1,0-1 1,0 1 0,1 0 0,-1-1 0,0 1-1,0 0 1,0 0 0,1-1 0,-1 1 0,0 0 0,0-1-1,1 1 1,-1 0 0,0 0 0,1 0 0,-1-1-1,0 1 1,1 0 0,-1 0 0,0 0 0,1 0 0,-1 0-1,0 0 1,1 0 0,-1 0 0,1 0 0,-1 0-1,0 0 1,1 0 0,-1 0 0,0 0 0,1 0 0,-1 0-1,1 0 1,-1 0 0,0 0 0,1 0 0,-1 1-1,0-1 1,1 0 0,-1 1 0,15 12-5950,-13-11 5524,19 22-5209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4:58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64 501 10496,'-23'8'2726,"18"-6"-1860,0-1 0,0 1 0,0-1 0,0 0 1,0 0-1,-6 1 0,11-14 1022,1 5-1761,0 0 0,0 0 0,0 1 0,1-1 0,0 0 1,0 1-1,0-1 0,1 1 0,0 0 0,0 0 0,5-6 1,7-10 201,28-29 0,-42 50-316,33-36 171,2 2-1,1 1 1,2 2 0,1 1 0,1 3-1,1 1 1,2 2 0,0 2 0,2 2-1,48-15 1,-78 31-18,0 1 0,0 0 0,0 2 0,0-1 0,1 2 0,-1 1 0,24 1-1,-28 1-25,0 0-1,0 0 0,0 1 0,0 1 1,0 0-1,-1 1 0,0 0 0,0 1 0,0 0 1,14 11-1,-12-7 4,-1 0 0,0 2-1,0-1 1,-1 1 0,-1 1 0,0 0 0,9 16 0,-8-9-29,-1 0 1,-1 1 0,-1 0 0,11 41 0,5 60 111,-16-77-164,-6-37-53,56 367 334,-38 42-158,-17-2-54,-4-294-122,1-83-26,1 0 0,2 0 0,1 0 0,11 42 0,-13-73 17,0-1 0,1 1 0,-1-1 0,1 0 0,4 7-1,-6-11 2,1 0 0,-1 0-1,1 0 1,0 0 0,0-1-1,-1 1 1,1 0 0,0-1-1,0 1 1,0-1 0,1 0-1,-1 0 1,0 0 0,0 0-1,1 0 1,4 1 0,-1-1 5,0-1 0,1 0 0,-1 0 0,1 0 0,-1-1 0,0 0 0,12-3 0,51-20 23,-53 18-26,590-255 34,-268 109-26,-307 140-436,37-9-1,-11 4-3523,-50 13 2614,-7 4 1153,1 0-1,-1-1 0,1 1 1,-1-1-1,1 1 0,-1 0 1,1 0-1,0-1 0,-1 1 1,1 0-1,-1 0 0,1-1 1,0 1-1,-1 0 0,1 0 1,0 0-1,-1 0 0,1 0 1,-1 0-1,1 0 0,0 0 1,-1 1-1,1-1 0,0 0 1,-1 0-1,1 0 0,-1 1 1,1-1-1,-1 0 0,2 1 1,23 17-4607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7:16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289 173 8064,'-15'-5'6054,"-1"2"-3463,-19 3 446,15-1-1639,-1 1 0,0 1 0,-39 7 0,56-6-1356,0-1 1,1 1 0,-1-1-1,1 1 1,-1 0-1,1 1 1,0-1-1,-1 0 1,1 1-1,1 0 1,-1 0 0,0 0-1,1 0 1,-1 0-1,1 0 1,0 1-1,0-1 1,0 1-1,-2 7 1,-2 6 17,0 1 0,-6 36 1,11-47-26,-6 36 13,3 0 1,1 0 0,1 1 0,3-1-1,2 1 1,10 52 0,-4-52-47,3 0 0,1-1 0,3-1 0,1 0 0,2-1 0,2-1 0,50 74 0,-55-94 41,0-1 1,0-1-1,32 27 0,-39-38-6,0 0 0,0 0 0,1-1 0,0 0 1,0-1-1,1 0 0,0 0 0,-1-1 0,23 4 0,-27-7-3,0-1-1,0 0 1,0 0 0,0 0 0,0-1-1,-1 0 1,1 0 0,0 0-1,0-1 1,-1 0 0,1 0 0,-1-1-1,1 1 1,7-7 0,4-2 99,-1-2 1,27-26-1,-7 4 63,-2-2 0,37-53-1,-60 74-153,-1-2-1,-1 1 1,-1-1-1,0 0 1,-2-1-1,0 0 1,-1 0-1,-1-1 1,3-28-1,-4 11 10,-2 0-1,-1 0 0,-2 0 0,-8-41 1,1 36-25,-1 1 0,-2 1 0,-2 0 0,-1 1 0,-2 0 0,-2 2 0,-2 0 0,-34-47 0,43 67-24,-1 0 0,-1 1 0,-1 1 0,0 0-1,-1 2 1,-1-1 0,-20-12 0,27 20-77,0 1 1,0 0 0,0 1 0,-1 0 0,1 0-1,-1 1 1,0 1 0,0 0 0,0 0-1,0 1 1,-1 0 0,1 1 0,0 0 0,0 1-1,-13 3 1,5 0-1394,-38 14 0,50-15 223,0 0 1,0 0 0,0 1 0,-8 5 0,8-1-3385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2:36.1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53 1 5632,'0'0'6634,"-14"7"-5786,9-3-532,1 1 0,-1-1 0,1 1-1,-5 5 1,7-7-258,1-1 0,0 0 0,-1 1-1,1-1 1,0 1 0,0 0 0,1-1 0,-1 1 0,0 0-1,1-1 1,0 1 0,-1 4 0,1 15 51,4 114 456,-2-113-426,1 0 1,1-1-1,13 43 1,25 48 338,-12-37-5,33 137 0,-50-153-370,23 64 0,-24-93 0,1-1 0,1 0 0,33 51 0,-27-50 31,29 31-1,-24-35-131,41 49-47,-6 3 243,65 116-1,-34-34-117,-72-125-58,123 218 250,-111-205-238,3-1 1,1-1 0,43 41-1,-42-50 54,37 50 0,-56-64-56,-1 1 0,-1 0 0,19 43 0,-1 15 5,91 200 198,-3-8 432,-99-215-554,4-1 1,62 105 0,-61-118 73,36 89-1,-10-11 177,53 181-75,-47-146 64,-3-27-384,-37-90 96,-1-5 0,41 63 0,-25-54 11,2-2 1,48 46-1,-18-21-93,-40-40 80,24 25-93,47 66 0,-93-114 24,114 154 101,-92-130-87,1 0 1,1-2 0,32 26-1,-29-32 4,0-1 0,2-1-1,53 23 1,-84-42-14,38 17-14,61 38 0,-85-47 18,-1 0 1,1-1-1,33 12 1,59 10 69,-103-29-68,57 14-73,141 40 60,-149-38 4,-22-7 11,38 15 1,-51-17 35,0-2 1,0-1-1,23 4 0,-21-5-19,-1-1 22,0-2 0,0 0 1,27-2-1,-8 0-51,144-12 411,-116 6-408,-51 4 18,1-1 0,-1 0 0,0-1 0,0-1 0,0 0 0,-1-2 0,16-8-1,-6 2 49,31-10 0,203-53 407,-234 70-362,1-1 0,-2-1-1,1-1 1,-1-1 0,-1-2-1,0 0 1,34-26 0,-28 16-53,-2-1 0,0-2 0,-1 0 0,-2-1 1,28-41-1,-31 39-30,1 1 1,2 1-1,0 1 0,2 1 1,0 1-1,46-30 1,-51 38-19,-1-1 1,-1 0 0,17-21-1,46-64-60,-17 21 114,-2-2-99,-26 33 51,3-2 39,67-83-1,68-48 57,-161 166-110,0 0 0,-1-1 0,-1-1 1,-1 0-1,11-26 0,37-109-39,-21 48 170,-27 79-136,1 0 0,0 1 0,29-42 0,32-19-41,-12 16 13,-30 28 67,38-76 1,-22 36-10,-17 31-108,-13 22 113,1 0 0,33-41 0,-37 53 2,0-1 1,-2 0-1,15-28 0,-15 9-138,-3 11 106,9-31 14,-6 24 52,13-61-1,-3 11-155,-14 56 84,0 1 1,2 0-1,2 0 1,25-44-1,-11 35 20,37-40 0,-42 54 12,-1-1 1,-2-2-1,0 0 0,26-49 1,12-68-78,-10 22 71,-41 109-67,22-48 36,-17 46-20,2-6 89,-8 9-33,1 0 0,10-15 1,-4 6-21,-4 3 2,0 1 0,-2-1 0,0 0 0,-1 0 0,0 0 0,2-27-1,-6 42 2,16-61-149,-4-6 150,-5 34 106,-5 23-114,0 1 0,1-22 0,-1 12 4,1-1 0,1 1 0,0 0 0,9-24 0,-12 42-12,3-16 47,-4 15-41,1-1 0,0 0 0,0 1 0,0-1-1,1 0 1,-1 1 0,1 0 0,4-6 0,-4 5 9,0 0-1,-1 0 0,1 0 1,-1 0-1,1 0 0,-1-1 1,-1 1-1,1 0 0,0 0 1,-1-7-1,9-8-116,-9 18 118,0-1 0,0 1 1,1-1-1,-1 1 0,0 0 0,1-1 0,-1 1 0,1 0 0,-1 0 1,1-1-1,1-1 0,-1 1-13,0 1 0,0-1 0,0 0 0,-1 1 0,1-1 0,0 0 1,-1 0-1,1 0 0,-1 0 0,0 1 0,0-1 0,1-3 0,-1 5 10,0-1 0,0 0 1,0 1-1,0-1 0,1 0 0,-1 1 0,0-1 0,1 0 0,-1 1 0,0-1 0,1 1 1,-1-1-1,2-1 0,2-5 33,-5 4-56,1 3 22,0 0-1,0 0 1,0-1-1,0 1 1,0 0-1,0 0 0,0-1 1,0 1-1,0 0 1,0-1-1,0 1 1,0 0-1,0 0 1,0-1-1,0 1 1,0 0-1,0 0 1,0-1-1,0 1 1,0 0-1,0 0 1,1-1-1,-1 1 0,0 0 1,0 0-1,0-1 1,0 1-1,1 0 1,-1 0-1,0 0 1,0 0-1,0-1 1,1 1-1,-1 0 1,0 0-1,0 0 1,1 0-1,-1-1 1,1-22 35,4 4-53,-5 18 37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8:19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15 6272,'0'0'214,"0"-1"0,0 1 1,0 0-1,0-1 0,0 1 0,0-1 1,0 1-1,0 0 0,0-1 0,0 1 1,0-1-1,0 1 0,0 0 1,0-1-1,0 1 0,0 0 0,-1-1 1,1 1-1,0-1 0,0 1 0,0 0 1,-1 0-1,1-1 0,0 1 1,0 0-1,-1-1 0,1 1 0,0 0 1,-1 0-1,1-1 0,0 1 0,-1 0 1,1 0-1,0 0 0,-1-1 0,1 1 1,0 0-1,-1 0 0,1 0 1,-1 0-1,1 0 0,0 0 0,-1 0 1,1 0-1,-1 0 0,-12-3 7887,13 23-6176,1-6-1653,0 0 0,4 15-1,2 16-89,60 663 469,-59-618-577,16 158 76,-15-112 116,-10-130-593,1 4 406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8:47.83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75 8576,'18'-12'10527,"-5"13"-9889,-1 0 0,21 6-1,17 1-54,18 1 260,114 29 0,-144-28-588,1-3 0,44 3 1,80-5-180,-121-2 11,0 1 0,0 2-1,72 21 1,-82-20-43,0-2 0,46 3 0,68-5 187,-78-3-26,214 9-218,-100 10 349,9-3-104,215-8 0,-105 3-156,-62 1-110,65-18 168,-122 1 58,-45-5-276,201-20 93,-67 6 56,-36 5-125,466-76 306,-359 53-122,-277 35-126,60-10 2,52-5 91,193 7-134,98 10 1,-427 7 95,67 12 1,-16-2-39,68-10-265,-86-3 314,-48 1-50,50-1 27,133 17 0,-172-11-67,-21-3 51,1 1 1,-1 0-1,0 1 0,20 7 1,4 0 22,-39-10-51,0-1 1,1 1-1,-1-1 1,0 0-1,0 0 1,0 0-1,0 0 1,0 0-1,1 0 1,-1 0-1,1 0 0,10-1 82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42.20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362 1215 5760,'-31'12'1894,"21"-7"-988,-1-1 1,0 0-1,-15 3 1,50-6-64,20-3-844,-18-3 167,-1-1-1,0-1 0,41-18 1,-1 1 159,57-13-218,168-29-1,-200 54-47,107 0-1,-187 12-52,163-1 2298,-222 4-2037,0 2 1,-62 15 0,78-14-218,-27 6-38,1 2 0,0 3 0,-62 27 0,-113 69 222,64-29-79,-285 117-587,481-204 214,21-9 253,-2-1 0,1-3 0,-2-1 1,67-37-1,191-81-270,16 25 33,-72 41 134,-111 33 141,-101 26 87,-22 4 492,-12 6-638,0-1 0,-1 0 150,1 0-151,-1 1 1,1 0 0,0 0-1,0 0 1,0 0 0,-1 0-1,1 0 1,0 0 0,0 0-1,0 0 1,-1 0 0,1 0-1,0 0 1,0 0 0,0 0-1,-1 0 1,1 0 0,0 0-1,-28-1 276,10 4-299,0 1 1,1 1 0,-30 11-1,-337 165-539,114-48 261,28-29 345,92-41-29,129-55-50,13-5-7,1 0 0,0 0 0,0 0 0,0 1-1,-11 8 1,18-10-78,5-2 76,8-3 14,5-4 31,-1 0 0,0-1-1,0-1 1,-1-1-1,0 0 1,-1-1 0,0-1-1,0 0 1,-2-1-1,15-16 1,128-132 114,-105 116-104,193-187 21,-29-37-4,-158 193-45,-47 63-4,0 1 48,0-1 1,-1-1 0,0 1 0,-1-1 0,-1-1 0,9-23 0,-15 36-28,0-1-1,0 1 1,-1-1 0,0 1 0,1-1 0,-1 1 0,0-1-1,0 0 1,0 1 0,-1-4 0,1 6-12,-1-1 1,1 0-1,0 1 1,-1-1-1,1 0 1,0 0-1,-1 1 0,1-1 1,-1 1-1,1-1 1,-1 0-1,1 1 1,-1-1-1,0 1 1,1-1-1,-1 1 0,0 0 1,1-1-1,-1 1 1,0 0-1,0-1 1,1 1-1,-1 0 1,0 0-1,0 0 0,1-1 1,-1 1-1,0 0 1,0 0-1,1 0 1,-1 0-1,0 0 1,0 1-1,0-1 0,1 0 1,-1 0-1,0 0 1,0 1-1,-9 3 0,1-1-1,0 2 1,0-1 0,0 1-1,1 1 1,-1 0-1,1 0 1,-10 10 0,13-11-2,-89 76-105,-145 162-1,181-175 118,-190 213 106,9 10-195,177-212 167,3 8 223,33-46-198,20-34-98,4-3-5,7-8 0,-1 1-6,64-50 152,-34 28-70,56-53 0,-37 18-73,86-133-1,-75 101-83,236-388-42,-289 460 67,0 0-1,-2 0 1,10-29 0,-19 47 33,1 0-1,0 0 1,-1 0 0,0 1 0,1-1-1,-1 0 1,0 0 0,0 0 0,0 0-1,0 0 1,0 0 0,0 0 0,-1 0-1,1 0 1,-1 0 0,1 1 0,-1-1-1,0 0 1,0 0 0,0 1 0,-2-4-1,3 4 3,-1 1 0,0-1 0,0 1 0,0-1 0,0 1 0,1-1 0,-1 1 0,0-1 0,0 1 0,0 0 0,0 0 0,0-1 0,0 1 0,0 0 0,0 0 0,0 0 0,-1 0 0,-1 1-9,1-1 1,-1 1 0,1-1 0,-1 1 0,1 0 0,-1 0 0,1 0 0,-4 3-1,-6 4-35,1 2-1,0 0 1,0 0-1,1 1 1,-17 23 0,14-17 34,-455 589 585,417-538-439,-64 98-311,110-156 140,5-10 46,0 0-1,0 0 0,0 0 0,0 1 0,0-1 1,0 0-1,0 0 0,0 0 0,0 0 0,0 0 1,0 0-1,0 0 0,0 0 0,0 0 1,0 0-1,0 0 0,0 0 0,0 0 0,0 0 1,0 0-1,0 0 0,0 1 0,0-1 0,0 0 1,0 0-1,0 0 0,0 0 0,0 0 1,0 0-1,1 0 0,-1 0 0,0 0 0,0 0 1,0 0-1,0 0 0,0 0 0,0 0 0,0 0 1,0 0-1,0 0 0,0 0 0,0 0 1,0 0-1,0 0 0,0 0 0,0 0 0,0 0 1,0 0-1,0 0 0,1 0 0,-1 0 1,0 0-1,0 0 0,0 0 0,0 0 0,0 0 1,0 0-1,0 0 0,0 0 0,0 0 0,0 0 1,0 0-1,0 0 0,0 0 0,17-13 53,23-27-14,47-58 0,-54 59-5,100-120 64,155-178 118,57-31-318,-235 262-10,155-116 1,-251 211 64,41-27-208,-50 35 215,0 0 0,0 1 0,0 0 0,0 0 0,0 0 0,1 0 1,-1 1-1,10-1 0,-13 2 32,0-1 1,0 1 0,0 0-1,0 1 1,-1-1-1,1 0 1,0 1-1,0-1 1,0 1-1,-1-1 1,1 1 0,0 0-1,-1-1 1,1 1-1,0 0 1,-1 0-1,1 1 1,-1-1 0,0 0-1,1 0 1,-1 1-1,0-1 1,0 0-1,0 1 1,0 0 0,0-1-1,0 1 1,0-1-1,0 1 1,-1 0-1,1 0 1,-1-1-1,1 1 1,-1 0 0,0 0-1,1 3 1,-1 4-8,0 0 0,0 0 0,0 0 1,-1 1-1,-1-1 0,-4 15 0,-21 59 40,-47 100 0,27-72 37,39-92-54,-146 329 128,-55 47-183,32-63 659,152-282-364,-36 96 0,58-138-254,1 1 0,0-1-1,0 1 1,-1 13-1,3-21 2,0 0-1,0 1 0,0-1 1,1 0-1,-1 1 0,0-1 1,0 0-1,1 1 0,-1-1 1,1 0-1,-1 1 0,1-1 0,1 2 1,-2-3 3,1 1 0,-1-1 0,1 1 0,-1-1 0,1 1 0,0-1 0,-1 1 0,1-1 0,0 0 0,-1 1 0,1-1 0,0 0 0,0 0-1,-1 0 1,1 1 0,0-1 0,0 0 0,0 0 0,3 0 5,-1-1-1,0 0 1,1 1-1,-1-1 1,0 0-1,0 0 1,0-1-1,0 1 1,0-1-1,4-2 1,8-6 35,-1-1 0,0 0 0,14-15 0,44-50 119,31-42 35,-23 26-115,239-292-74,122-135 17,-196 243 93,-231 258-119,7-6 188,28-27 0,-38 43 139,-11 8-318,0 0 0,0 0 0,0-1 0,0 1 0,0 0 0,0 0 0,1 0 1,-1 0-1,0 0 0,0 0 0,0 0 0,0 0 0,0 0 0,0 0 0,0 0 0,0 0 0,0 0 1,0 0-1,0 0 0,0 0 0,1 0 0,-1 0 0,0 0 0,0 0 0,0 0 0,0 0 0,0 0 1,0 0-1,0 0 0,0 0 0,0 0 0,0 0 0,0 0 0,0 1 0,1-1 0,-1 0 0,0 0 1,0 0-1,0 0 0,0 0 0,0 0 0,0 0 0,0 0 0,0 0 0,0 0 0,0 0 0,0 0 1,0 0-1,0 1 0,0-1 0,0 0 0,0 0 0,0 0 0,0 0 0,0 0 0,0 0 0,0 0 1,0 0-1,0 0 0,0 0 0,0 1 0,-11 23 134,-84 133-303,-4 6-185,-6 23 100,-52 59 72,42-68 124,-6 23 23,24-39 37,-55 116 86,141-252-44,23-42 38,11-14-25,24-23 33,40-52-10,-6-13-66,14-18 3,64-69-13,28-38-9,-117 146 1,226-287-51,-266 352 16,-3 2-48,2 1 0,45-37 0,-72 65 46,0 0 0,0 1 0,0-1 0,0 1 0,0 0 0,0 0 0,4-1 0,-6 2 33,0 0-1,0 0 1,0 0 0,0 0-1,1 0 1,-1 0 0,0 0 0,0 0-1,0 0 1,0 0 0,1 0-1,-1 0 1,0 0 0,0 0-1,0 0 1,0 0 0,0 0 0,1 0-1,-1 1 1,0-1 0,0 0-1,0 0 1,0 0 0,0 0-1,0 0 1,0 0 0,1 1 0,-1-1-1,0 0 1,0 0 0,0 0-1,0 0 1,0 1 0,0-1-1,0 0 1,0 0 0,0 0 0,0 1-1,-2 15-251,-15 34-68,-2 0 0,-34 66 1,-65 95-96,81-146 374,-195 356 190,42-73 933,133-241-522,41-65-494,15-38-78,3-4-5,9-18-16,75-114 69,-50 80 2,41-62 46,202-282-121,132-129 250,-127 189 0,-274 325-188,0 1 0,1 0 0,14-11 0,-25 21-17,1-1-1,-1 1 0,1 0 0,-1-1 0,1 1 0,-1-1 0,1 1 1,0 0-1,-1-1 0,1 1 0,-1 0 0,1 0 0,0 0 1,0 0-1,-1-1 0,1 1 0,0 0 0,-1 0 0,1 0 0,0 0 1,-1 0-1,1 1 0,0-1 0,-1 0 0,1 0 0,0 0 0,-1 0 1,1 1-1,0-1 0,-1 0 0,1 1 0,-1-1 0,1 1 0,0-1 1,-1 0-1,1 1 0,-1-1 0,1 1 0,-1 0 0,0-1 1,1 1-1,-1-1 0,0 1 0,1-1 0,-1 1 0,1 1 0,0 1 4,-1 1 1,1 0-1,0-1 0,-1 1 0,0 0 0,0 0 0,0 5 0,-6 29 6,-1 1 1,-22 69-1,-27 37-7,-143 257-96,111-233 49,-139 286-129,221-443 84,-1 0 0,-9 13 0,9-19-98,7-6 182,0 0-1,0 0 0,0 0 0,0 0 1,0 0-1,-1 0 0,1 0 0,0 0 1,0 0-1,0 0 0,0 0 0,0 0 1,0 0-1,0 0 0,0 0 0,0-1 1,-1 1-1,1 0 0,0 0 0,0 0 1,0 0-1,0 0 0,0 0 0,0 0 1,0 0-1,0 0 0,0 0 0,0 0 1,0-1-1,0 1 0,0 0 0,0 0 1,0 0-1,0 0 0,0 0 0,0 0 1,0 0-1,0 0 0,0 0 0,0-1 1,0 1-1,0 0 0,0 0 0,0 0 1,0 0-1,1-7-35,0 0 1,1 0 0,0 0 0,0 0-1,1 1 1,0-1 0,4-7-1,4-8-6,34-67-13,88-127 0,2-1 147,89-188 55,-174 307 85,-46 86-24,-4 12-202,0 0 0,0 0 0,0 0 0,0 0 0,0 0-1,0 0 1,0 0 0,0 0 0,-1 0 0,1 0 0,0 0 0,0 0 43,0 0-41,0 0-2,0 0 0,0 0 0,0-1 0,0 1 0,0 0-1,0 0 1,0 0 0,0 0 0,0 0 0,0 0 0,0 0 0,0 0 0,0 0-1,0 0 1,0 0 0,0 0 0,0 0 0,-13 22 124,-21 45-90,-33 30-165,-153 232 16,-29 41 416,229-343-286,-57 71-249,66-89-15,11-9 241,0 0 1,0 0-1,-1 0 0,1 0 1,0 0-1,0 0 0,0 0 1,0 0-1,0 0 0,-1 0 1,1 0-1,0 0 0,0 0 1,0 0-1,0 0 0,-1 0 1,1 0-1,0 0 0,0 0 1,0 0-1,0 0 0,0 0 1,-1 0-1,1 0 0,0 0 1,0 0-1,0-1 0,0 1 1,0 0-1,0 0 0,0 0 1,-1 0-1,1 0 0,0 0 1,0 0-1,0-1 0,0 1 1,0 0-1,0 0 1,-1-3-33,1 0 0,0 0 0,0 1 0,0-1 0,0 0 0,1-4 0,-1 3 8,13-80-115,41-143-1,-35 157 151,65-211 88,32-140 169,-100 322-175,-14 86-62,-2 1 0,0-1 1,0 0-1,-1 0 0,-4-17 1,4 26-3,0-1 0,0 1 0,-1-1 0,0 1 0,0-1 1,0 1-1,0 0 0,-5-6 0,6 9-10,0-1 0,-1 1 1,1 0-1,0 0 0,-1 0 1,1 0-1,-1 0 0,1 0 0,-1 0 1,1 0-1,-1 1 0,0-1 1,1 1-1,-1-1 0,0 1 0,0 0 1,1-1-1,-1 1 0,0 0 0,0 0 1,1 0-1,-1 0 0,0 1 1,0-1-1,1 0 0,-3 2 0,-5 1 11,0 1 0,0 1 0,1-1 0,0 1 0,-10 8 0,-27 24-48,2 1 0,1 2 1,-38 48-1,-52 72-20,32-32 27,-116 145 48,59-80-48,28-26-10,30-38 20,25-41-42,71-85 30,0 0 0,0 0-1,-1 0 1,1 0-1,-1-1 1,0 0 0,0 0-1,-6 3 1,9-5 15,1 1 0,-1-1 0,0 0 0,0 0 0,0 0 0,0 0 0,0 0 0,1 0 0,-1 0 0,0 0 0,0 0 0,0 0 0,0-1 0,0 1 0,1 0 0,-1 0 0,0-1 0,0 1 0,1-1 0,-1 1 0,0-1 0,0 1 0,1-1 0,-1 1 0,0-1 0,1 0 0,-1 1 0,1-1 0,-1 0 0,1 1 0,-1-1 0,1 0 0,0 0 0,-1 1 0,1-1 0,0 0 0,0 0 0,-1 0 0,1 0 0,0-1 0,-1-5 3,0-1-1,0 0 0,1 1 1,0-1-1,0 0 0,1 1 1,0-1-1,2-8 0,3-10-20,13-30 0,59-121-56,-39 95 58,117-278 11,-20 46 16,-96 227-22,-3 10 45,44-141 0,-77 205 12,0-1 0,2-24 0,-6 35-30,0-1-1,0 1 1,0-1-1,0 0 0,0 1 1,-1-1-1,1 1 0,-1-1 1,0 1-1,0-1 1,-1 1-1,1 0 0,-1-1 1,-2-3-1,4 7-14,-1-1 0,0 0 0,1 0 0,-1 0 0,0 1 0,0-1-1,0 0 1,1 1 0,-1-1 0,0 1 0,0-1 0,0 1 0,0-1 0,0 1 0,0 0-1,0-1 1,0 1 0,0 0 0,0 0 0,0 0 0,0 0 0,0 0 0,0 0 0,0 0 0,0 0-1,0 0 1,0 0 0,0 0 0,0 1 0,0-1 0,0 1 0,-2 0 0,-7 5-47,1 1 1,0-1 0,-16 17-1,20-18 35,-3 2-4,-82 79-108,-32 55 40,-17 43 70,134-178 16,-335 465 0,183-234-8,-145 206 59,207-313 168,87-118-141,-2 1 0,-15 15 0,25-28-77,0 0 0,0 1 0,0-1 0,0 0 0,-1 0-1,1 0 1,0 0 0,0 0 0,0 0 0,0 0-1,0 1 1,0-1 0,-1 0 0,1 0 0,0 0-1,0 0 1,0 0 0,0 0 0,-1 0 0,1 0 0,0 0-1,0 0 1,0 0 0,0 0 0,-1 0 0,1 0-1,0 0 1,0 0 0,0 0 0,0 0 0,-1 0-1,1 0 1,0 0 0,0 0 0,0 0 0,0-1 0,0 1-1,-1 0 1,1 0 0,0 0 0,0 0 0,0 0-1,0 0 1,0 0 0,0-1 0,-1 1 0,1 0-1,0 0 1,0 0 0,0-16-4,5-14-29,1-1 0,2 1 0,1 0 0,19-42 0,45-82 21,-73 153 11,378-750-256,-319 635 211,95-200 197,-145 295 89,-16 37-120,-60 121-222,-8-7-59,-27 26 128,7 2 103,-124 182-99,65-152-132,149-182 74,0 0 1,-1-1 0,1 1-1,-1-1 1,-8 5 0,14-10 72,-1 1 0,1-1 0,-1 0 0,1 0 0,0 0 0,-1 1 0,1-1 0,-1 0 0,1 0 0,-1 0 0,1 0 0,-1 0-1,1 0 1,-1 0 0,1 0 0,-1 0 0,1 0 0,-1 0 0,1 0 0,0 0 0,-1 0 0,1-1 0,-1 1 0,1 0 0,-1 0 0,1 0 0,-1-1 0,1 1 0,0 0 0,-1-1 0,1 1 0,0 0 0,-1-1 0,1 1 0,0 0 0,-1-1 0,1 1 0,0-1 0,0 1 0,0 0 0,-1-1 0,1 1 0,0-1 0,0 1 0,0-1 0,0 1 0,0-1 0,0 1 0,0-1 0,0 1 0,0-1-1,-1-6-66,2 0-1,-1 0 1,0 1-1,1-1 0,0 0 1,3-8-1,16-48-196,-17 55 249,34-88-949,4 2 0,4 2-1,82-125 1,-87 155-1578,-11 11-607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46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1151 6656,'-2'0'454,"0"0"0,-1 0 0,1 1 0,0-1 0,-1 0 0,1 1 0,0 0 0,0-1 0,0 1 0,-1 0 0,1 0 0,0 0 0,-5 4 5473,7-5-5912,0 1 0,0-1-1,0 0 1,0 1 0,0-1 0,0 0 0,0 1 0,1-1 0,-1 0-1,0 0 1,0 1 0,0-1 0,0 0 0,0 1 0,0-1 0,1 0 0,-1 0-1,0 0 1,0 1 0,0-1 0,1 0 0,-1 0 0,0 0 0,0 1-1,1-1 1,-1 0 0,0 0 0,1 0 0,-1 0 0,0 0 0,0 1 0,1-1-1,16-1 114,1-1 0,-1-1 0,0 0 0,-1-2 0,1 1 0,22-11 0,-29 10-88,0-1 0,0 1 0,-1-2 0,0 1 0,-1-1 0,1-1 0,-1 0 0,0 0-1,-1 0 1,0-1 0,6-10 0,7-14 98,28-64-1,-41 83-149,11-28-13,-2 0 1,-2-1-1,-1-1 1,-3-1-1,-1 1 1,-3-1-1,-1-1 0,-2 1 1,-5-68-1,-1 88-80,0-1 0,-2 1 0,0-1 0,-2 2-1,-1-1 1,-1 1 0,-1 0 0,-1 1-1,-1 0 1,-16-23 0,21 36 96,-1 0 0,-1 0 0,1 1 0,-2 0 0,1 1 0,-1 0 0,-14-8 0,20 13-2,-1 1-1,1-1 1,-1 1-1,0 1 1,0-1-1,0 1 1,0 0-1,0 0 1,-5-1-1,6 2 9,1 1 0,-1-1 0,1 0-1,-1 1 1,1-1 0,0 1 0,-1 0 0,1 0 0,0 1-1,0-1 1,0 1 0,0-1 0,0 1 0,-5 4-1,4-2 2,-1 1 0,1-1-1,0 1 1,1 0-1,-1 0 1,1 1-1,0-1 1,0 1-1,1-1 1,0 1-1,0 0 1,-2 7-1,-7 32 10,1 0 0,2 1 0,2 0-1,1 46 1,4-19-21,17 129 0,79 230 111,-90-414-93,72 245-43,-52-192 27,55 110-1,-74-170 67,1 1 0,0-1-1,0 0 1,1-1 0,1 0 0,13 13 0,-20-21-35,1 0 0,0 1 0,0-2 0,0 1 0,0 0 0,0-1 0,0 1 0,0-1 0,1 0 0,-1 0 0,0 0 0,6 0 0,-6-1-15,0 0 0,0 0 0,-1 0 0,1-1 0,0 0 1,0 1-1,-1-1 0,1 0 0,0 0 0,-1 0 1,1-1-1,-1 1 0,1-1 0,-1 1 0,0-1 0,0 0 1,4-3-1,-1-1 5,0 0 0,0 0 1,0-1-1,-1 0 0,0 0 0,7-14 1,-4 2 24,8-30 0,-13 40-29,0-1 0,-1 1 0,1-1 0,-2 0 0,0 1 0,0-1 0,0 0-1,-1 1 1,-1-1 0,0 1 0,-3-11 0,3 13-12,-1 0 0,0 0 0,-1 0 0,0 0-1,0 1 1,0-1 0,-1 1 0,1 0 0,-2 1 0,1-1 0,-1 1-1,1 0 1,-1 0 0,-9-5 0,2 3-48,0 0 1,-1 1-1,0 1 0,0 0 1,-1 1-1,1 0 0,-21-2 1,34 6 53,1 0 0,-1 0 0,1 0 0,-1 0 1,1 0-1,0 0 0,-1 0 0,1 0 0,-1 0 1,1 0-1,-1 0 0,1 0 0,0 0 0,-1-1 1,1 1-1,0 0 0,-1 0 0,1 0 0,-1-1 0,1 1 1,0 0-1,-1 0 0,1-1 0,0 1 0,0 0 1,-1-1-1,1 1 0,0-1 0,8-6-101,4-2 41,112-86-638,-76 61-1615,-26 16 10,-4-1-1701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4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0 9344,'-3'1'334,"-1"0"0,1 1-1,0-1 1,-1 0 0,1 1 0,0 0 0,0 0 0,0 0 0,0 0 0,0 0 0,0 1 0,1-1 0,-1 1 0,1 0 0,0 0 0,-1 0-1,1 0 1,-1 3 0,-5 9 282,1 0 0,-9 26 0,12-28-238,-9 25-201,2 1-1,1 1 1,3 0 0,1 0-1,2 0 1,2 0 0,4 64-1,1-57-77,17 77 0,-14-102-79,0 0 1,1 0-1,2-1 1,0 0-1,20 33 0,-15-32-10,2-1 1,0-1-1,1-1 0,33 29 0,-34-34-50,1-1 0,0-1 0,1-1 0,0 0 0,1-1 0,23 8 0,-35-15-87,0-1-1,0 0 1,1-1-1,-1 0 1,0 0 0,0 0-1,1-1 1,-1 0-1,8-1 1,-9 0-371,0 0 0,0-1 0,0 0 0,0 0 0,-1 0 0,1 0 0,4-4 0,8-5-3550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47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31 114 7680,'4'-107'8660,"-4"101"-7641,-13 120 1301,5 53-1685,-1 273-2216,9-319-3083,-1-117 2311,-1-8 29,1-6-828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47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12 9088,'-49'-12'7653,"55"21"-6709,4 0-807,0 0-1,1-1 1,0-1 0,12 8 0,14 8 176,-4 4-51,-1 2-1,41 46 1,12 12-295,-57-62-228,2-1-1,56 36 0,-61-46-856,0-1 1,34 12-1,-54-23 460,0 0 1,0-1-1,0 0 1,0 1-1,0-2 1,10 2-1,3-2-2739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47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 8576,'-5'-3'7562,"12"4"-6741,0 0-665,1 1-1,0 0 0,0 0 0,-1 1 0,0 0 0,10 6 0,43 27 62,-45-26-117,131 94 288,-127-88-362,0 1 0,-2 1 0,0 0 0,-1 2 0,17 24 0,-12-8 63,-2 1 1,-1 0-1,26 79 1,-12 5-980,-10 1-3607,-21-114 3427,0-5-48,-1 0 0,1 0 0,-1 1 0,1-1 0,0 0 0,3 6 0,4 0-2071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49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80 6656,'0'-3'797,"0"3"-693,0-1-1,0 1 0,0-1 1,1 1-1,-1-1 0,0 1 0,0-1 1,0 1-1,0-1 0,0 1 1,0 0-1,0-1 0,0 1 1,-1-1-1,1 1 0,0-1 0,0 1 1,0 0-1,0-1 0,-5-3 3722,4 3-3705,-1 1 0,0-1 0,1 1 1,-1-1-1,1 0 0,-1 0 0,1 0 1,-1 0-1,1 0 0,-2-2 0,-2-2 230,4 4-313,0 0-1,0 0 1,0 0 0,0 0 0,0 0-1,0 1 1,0-1 0,0 0-1,0 0 1,0 1 0,-1-1 0,1 1-1,-2-1 1,-2-24 1392,5 25-1391,0 0-1,0-1 0,0 1 0,0-1 0,0 1 0,0-1 0,0 1 1,0-1-1,0 1 0,0 0 0,0-1 0,0 1 0,0-1 0,-1 1 1,1 0-1,0-1 0,0 1 0,0-1 0,-1 1 0,1 0 0,0-1 1,-1 1-1,1 0 0,0 0 0,-1-1 0,1 1 0,0 0 0,-1 0 1,1-1-1,0 1 0,-1 0 0,1 0 0,-1 0 0,1 0 0,-1-1 1,1 1-1,0 0 0,-1 0 0,1 0 0,-1 0 0,1 0 0,-1 0 1,1 0-1,0 0 0,-2 1 0,1-1 42,0 0 0,-1 1-1,1 0 1,-1-1 0,1 1 0,0 0 0,0-1-1,-1 1 1,1 0 0,0 0 0,0 0 0,0 0-1,0 0 1,-1 2 0,-5 7-70,1 1 0,0 0-1,1 1 1,0-1 0,1 1-1,-5 23 1,4-13-19,2 1 1,0 43-1,3-63 1,0 0 0,0 0 0,0 1 0,1-1 1,-1 0-1,1 0 0,0 0 0,0 0 0,0 0 0,0 0 0,0 0 0,1 0 0,0 0 1,-1 0-1,5 4 0,-3-4 14,0 0 1,1-1 0,-1 1-1,1-1 1,0 0 0,0 0-1,0 0 1,0 0 0,0 0-1,8 1 1,-4-1-11,1-1 0,-1 0 1,1 0-1,-1-1 0,0 0 0,1 0 1,-1-1-1,1 0 0,-1 0 0,12-5 0,-15 5 14,0-1-1,0 0 0,0 0 0,0 0 1,0-1-1,-1 1 0,1-1 0,-1 0 1,0-1-1,0 1 0,0-1 1,0 0-1,-1 0 0,1 0 0,-1 0 1,0 0-1,3-8 0,-2 3 47,-2-1 1,1 1-1,-1 0 1,-1-1-1,0 0 0,0 1 1,-1-1-1,0 0 1,0 1-1,-1-1 1,-1 1-1,1-1 0,-2 1 1,1-1-1,-1 1 1,-1 0-1,-7-15 0,11 24-42,-1-1 0,1 1 0,0-1 0,0 0-1,-1 1 1,1-1 0,-1 1 0,1-1 0,-1 1-1,1-1 1,-1 1 0,1-1 0,-1 1-1,1 0 1,-1-1 0,1 1 0,-1 0 0,0-1-1,0 1 1,1 0-10,-1 0-1,1 0 0,0 0 0,-1 0 1,1 0-1,-1 1 0,1-1 0,0 0 1,-1 0-1,1 0 0,0 0 0,-1 1 1,1-1-1,0 0 0,-1 0 1,1 1-1,0-1 0,0 0 0,-1 1 1,1-1-1,0 0 0,0 1 0,-1-1 1,0 3-11,0 0 0,0 0 0,0 0 1,0 0-1,0 0 0,-1 5 0,2-3 5,0-1-1,0 1 0,0-1 0,0 1 0,0-1 0,1 1 0,0-1 0,0 1 1,0-1-1,1 0 0,-1 1 0,1-1 0,3 5 0,-1-3 20,-1-1-1,1-1 0,0 1 0,1 0 0,-1-1 1,1 0-1,0 0 0,9 5 0,5 1-266,0-1 0,1-1 0,0 0-1,32 6 1,36 6-6069,-74-19 3787,-1-1-976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49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 10368,'0'0'181,"0"0"0,0-1 0,0 1 0,0 0 0,0-1 1,0 1-1,0 0 0,0-1 0,0 1 0,0 0 0,0-1 1,0 1-1,0 0 0,-1-1 0,1 1 0,0 0 0,0 0 1,0-1-1,0 1 0,-1 0 0,1 0 0,0-1 0,0 1 0,-1-1 1,1 2-95,0-1 0,-1 0 0,1 1 1,0-1-1,0 0 0,0 0 0,0 1 1,0-1-1,-1 0 0,1 1 1,0-1-1,0 0 0,0 1 0,0-1 1,0 0-1,0 1 0,0-1 0,0 0 1,0 1-1,0-1 0,0 0 0,0 1 1,0-1-1,1 0 0,-1 1 1,0-1-1,15 63 456,40 105-1,-6-23-582,54 197-2360,-54-207-1952,-36-105 998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2:51.077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7964 171 6656,'4'67'8453,"12"45"-6976,4 27-1866,-6 24 709,0 38-326,5-22 6,18 211 0,-9 32 11,-15-275 47,-4-63-121,12 75 42,2 20 79,-24 45-82,-2-94 6,3-82 17,-13 307 1,-23 3 128,31-297-150,5 71 0,1-70 4,-6 65 1,-11 48 68,5-39-23,9 21-126,4-83 79,2 290 1267,-17-357-549,-36-2 149,35-6-598,0-1 0,0-1 0,0 0 0,0-1 0,-13-5 0,-5-1-38,13 4-124,-18-10 0,21 9 331,0 0 1,-22-5-1,-86-26 243,87 25-529,0 1 0,-76-12 1,-97-4 90,128 9-40,56 12-27,-1 1 0,-45-5 1,-2 10-165,-79 9 0,102-5 106,11-1-20,-1-3 0,0-2 0,1-1 0,-52-13 0,61 11-50,0 1-1,0 1 1,0 2 0,-1 1 0,1 1 0,-40 6 0,-22 5-29,-126-1 0,107-10 23,-126 1 109,74 11-86,40-2 9,100-8-55,-130 5 11,-96-16 266,59-6-250,145 12-2,-103-15 14,-39-16 36,-27 4 47,45 6-261,-368-46 278,452 60-175,-93-8 8,-47 7 28,-4-3 6,-200-5-17,248 12-2,2-1 159,4 7-99,-181 3-243,213 9 303,-133 12-188,6 17 82,85-16 15,79-12 32,-56 7 10,134-17-55,-34-2 1,11-1 0,48-2-291,4 3 283,0-1-1,-1 1 1,1-1 0,-1 1-1,1-1 1,0 1-1,0-1 1,-1 1 0,1-2-1,-4-60-59,2 43 67,0-1 0,3-30 0,1 9-6,-2-39 22,-4-219-17,3 189 73,1 56-54,-27-446-144,23 343 123,4 93 12,3-175 62,0-19-144,-5 141 54,7-434 27,-5-341-16,4 639 101,6 68-187,-2 87 139,-3 22 8,2-83-197,-7 159 130,0 0 1,0-1 0,0 1-1,0 0 1,1-1 0,-1 1 0,0 0-1,0-1 1,0 1 0,0 0 0,0-1-1,0 1 1,1 0 0,-1 0-1,0-1 1,0 1 0,1 0 0,-1 0-1,0-1 1,0 1 0,1 0 0,-1 0-1,0 0 1,0 0 0,1-1-1,-1 1 1,0 0 0,1 0 0,-1 0-1,0 0 1,1 0 0,-1 0 0,15-1-16,-4 1 119,28-7-67,23 2-117,-10 1 161,56-3-33,56-1-218,-26 3 110,-84 2 67,168-9 63,43-1 16,31-5-65,36 6 188,13 3-278,-68-5 148,-198 8-35,286-13 90,-290 14-108,191-5 87,94 17-65,-170 4-44,-57-3-71,209 0 94,-71-8 75,-2 0-97,182 12-132,-236-8 143,-101-8 72,98-3-31,148 19 39,-96-10-3,-134-4-15,526 2-131,-652 0 52,0 1 0,0 0 0,0-1-1,0 1 1,-1 1 0,1-1 0,0 0-1,5 4 1,-4-2 24,-1-1-1,1 0 0,0 0 1,8 1-1,41 5-134,-44-6 129,-1 0 0,15 6 0,12 3 35,62 10 156,-95-20-205,0 0-1,-1 0 1,1 1-1,0 0 1,-1-1-1,0 1 1,1 0-1,-1 0 1,0 0-1,0 0 1,0 0-1,0 1 1,-1-1-1,1 1 1,-1-1-1,1 1 1,1 4-1,2 5 75,0 0-1,3 17 0,18 97-108,-16-70 27,34 232-48,-17-8 27,-9 29 112,-15-275-90,22 223-45,10 12 28,-9-14-469,-13 0 255,-12-69 128,-1-101 119,0 408-17,-5-184-528,5 200 453,-1-504 100,-1-7 17,-5-14-39,1 3-26,0-1 40,-8-24-1,-28-129 128,25 103-147,-28-118-42,45 180 61,-69-342-21,-24-321 112,50 190-65,41 450-26,2 24 0,-27-246 48,26 239-54,0 0-1,-1 0 0,-3-9 1,4 17 1,1-1 1,0 0 0,-1 1-1,1-1 1,-1 1-1,1-1 1,0 1 0,-1-1-1,1 1 1,-1 0 0,1-1-1,-1 1 1,0 0 0,1-1-1,-1 1 1,1 0 0,-1-1-1,0 1 1,1 0 0,-1 0-1,0 0 1,1 0-1,-1 0 1,1 0 0,-1 0-1,0 0 1,1 0 0,-1 0-1,0 0 1,1 0 0,-1 0-1,0 0 1,1 1 0,-1-1-1,0 0 1,1 0 0,-1 1-1,1-1 1,-1 0-1,1 1 1,-1-1 0,1 1-1,-1-1 1,1 1 0,-1-1-1,1 1 1,0-1 0,-1 2-1,-4 6-18,0 1 1,1 0-1,0 0 0,0 0 0,1 0 0,-4 19 0,-24 149 2,11 96 42,15 327-330,22-69 117,-15-495 176,12 167-171,-9-162-38,2 0-1,23 75 0,-17-84 109,-13-31 113,0-1 1,1 1-1,-1-1 1,1 1 0,-1 0-1,0-1 1,1 1-1,-1-1 1,1 1 0,0-1-1,-1 1 1,1-1-1,-1 0 1,1 1 0,0-1-1,0 1 1,0-1 3,-1 0 0,0 0 0,1-1 0,-1 1 0,0 0 0,1 0 0,-1 0 0,0 0 0,1 0 0,-1 0 0,0 0 0,0-1 0,1 1 0,-1 0 0,0 0 0,0 0-1,1-1 1,-1 1 0,0 0 0,0 0 0,1-1 0,-1 1 0,0 0 0,0 0 0,0-1 0,0 1 0,1 0 0,-1-1 0,0 1 0,0 0 0,0-1 0,0 1 0,0 0 0,0-1 0,0 1 0,0 0 0,0-1 0,2-20 32,-2 0 0,-2-35 0,-16-152 224,-14-134 69,-15-114-239,21 180-33,-41-454-74,60 643-5,-37-334 228,34 376-200,4 28-23,6 16 19,0 1 1,0 0-1,0-1 1,0 1-1,0 0 1,-1 0-1,1-1 1,0 1 0,0 0-1,0 0 1,0-1-1,-1 1 1,1 0-1,0 0 1,0-1-1,-1 1 1,1 0-1,0 0 1,0 0-1,-1-1 1,1 1-1,0 0 1,0 0-1,-1 0 1,1 0-1,-1 0 1,0 1-4,0 0-1,-1 0 1,1 1 0,0-1-1,0 0 1,0 1 0,0-1-1,0 1 1,0 0 0,0-1 0,0 1-1,1 0 1,-2 2 0,-4 12-20,-5 24 1,9-32 23,-44 222-115,-3 167 84,48-384 34,-40 497 17,31-201-45,11 497 20,7-617-20,14 57-284,-10-176 204,-12-69 102,0 0 1,0 0 0,0 0 0,1 0-1,-1 0 1,0 0 0,1 0-1,-1 0 1,1 0 0,-1 0 0,1 0-1,0 0 1,-1 0 0,1-1-1,0 1 1,-1 0 0,3 1 0,-3-2 3,0 0 0,1-1 0,-1 1 0,0 0 0,1 0 0,-1 0 0,1 0 0,-1 0 0,0 0 0,1 0 0,-1-1 0,0 1 0,1 0 0,-1 0 0,0 0 0,0-1 0,1 1 0,-1 0 0,0 0 0,0-1 0,1 1 0,-1 0 0,0-1 0,0 1 0,0 0 0,1-1 0,-1 1 0,0 0 0,0-1 0,0 1 0,0 0 0,0-1 0,0 1 0,0-1 0,0 1 0,6-26 27,-1 0-1,2-51 1,-1-222 16,-29-170 42,-2 164-74,-62-501 122,57 594 0,27 189-104,-35-210 639,29 190-382,-3 1 0,-1 0-1,-23-48 1,31 78-234,3 8-40,1 0 1,-1 0-1,0 1 1,0-1-1,0 1 0,-3-4 1,4 6-12,0 0-1,0 1 1,0-1-1,0 0 1,0 1 0,0-1-1,0 1 1,0-1-1,0 1 1,0 0 0,0-1-1,0 1 1,0 0 0,0 0-1,0 0 1,0 0-1,-1 0 1,1 0 0,0 0-1,0 0 1,0 0-1,0 0 1,0 1 0,0-1-1,-2 1 1,3-1-1,-2 1-1,0-1 0,1 1-1,-1 0 1,0-1 0,0 1 0,1 0 0,-1 0 0,1 0 0,-1 0-1,1 1 1,-1-1 0,1 0 0,-3 4 0,-5 8 8,0 1 0,1 0-1,1 0 1,0 1 0,1 0 0,-5 17 0,-7 28-52,2 0 1,-11 82 0,-17 305-538,36-141 140,19 507-241,-2-611 608,9 66-325,-9-196 278,-2-53 103,-7-19 19,0 1 0,0-1 1,0 0-1,0 0 0,0 0 0,0 0 0,0 0 1,1 0-1,-1 0 0,0 0 0,0 0 0,0 0 0,0 0 1,0 0-1,0 1 0,0-1 0,0 0 0,0 0 0,0 0 1,1 0-1,-1 0 0,0 0 0,0 0 0,0 0 1,0 0-1,0 0 0,0 0 0,0 0 0,0 0 0,1 0 1,-1 0-1,0 0 0,0 0 0,0 0 0,0 0 1,0 0-1,0 0 0,0-1 0,0 1 0,1 0 0,-1 0 1,0 0-1,0 0 0,0 0 0,0 0 0,3-11 16,10-155 27,-12 147-37,6-302 217,-7-170 113,-17-381-165,17 853-165,-33-616 500,17 496 43,13 114-439,2 11-9,0 0 0,-1 0 0,-1 0 0,-1 0 0,0 1 0,0 0-1,-13-25 1,3 17 6,13 21-104,1-1 0,-1 1 0,0-1 0,1 1 0,-1 0 0,1-1 0,-1 1 0,0-1 0,1 1 0,-1 0 0,1 0 0,-1-1 0,0 1 0,0 0 0,1 0 0,-1 0 0,0 0 0,0 0-1,-2 1 2,0 0-1,1 0 0,0 0 0,-1 1 0,1 0 0,0-1 0,0 1 0,0 0 0,0 0 0,0 0 0,0 0 0,-2 3 0,4-4-3,-5 3-5,1 1 0,0 1 1,0-1-1,1 1 0,-1-1 0,1 1 1,1 0-1,-3 7 0,-31 108-52,31-106 50,-17 72-55,-20 172-1,35-199 34,-40 479-361,43-478 348,3-32 19,-13 260-226,11 63 25,6-59 165,11-40 38,2-55-177,5-63-54,-18-118 216,16 91-188,-17-100 202,-1-1 0,1 1 0,1-1 0,0 1 0,0-1 0,5 9 0,-7-15 21,-1-1 0,0 0 1,0 1-1,0-1 1,1 0-1,-1 0 1,0 1-1,0-1 1,1 0-1,-1 0 0,0 0 1,0 1-1,1-1 1,-1 0-1,0 0 1,1 0-1,-1 0 1,0 0-1,1 1 0,-1-1 1,0 0-1,1 0 1,-1 0-1,0 0 1,1 0-1,-1 0 1,0 0-1,1 0 0,-1 0 1,0-1-1,1 1 1,-1 0-1,0 0 1,1 0-1,0 0 1,0-2-1,0 1 1,0 0 0,0-1 0,0 1 0,0 0 0,0-1 0,-1 1 0,1-1 0,0 1-1,-1-1 1,1-1 0,2-6 0,-1 1 0,0-1 0,1-13 0,4-56 70,-4-82-1,-21-239 59,-40-164-187,18 227 193,-46-454 63,64 609-138,-18-60 986,35 219-845,-9-23 0,13 43-187,0 0 0,1 0 0,-1 1 0,0-1 0,-1 1 1,1-1-1,0 1 0,0-1 0,-1 1 0,1-1 0,-3-1 0,4 3-13,-1 0 0,1 0 0,0 0 0,-1-1 0,1 1 0,-1 0 0,1 0 0,-1 0 0,1 0 0,-1 0 0,1 0-1,-1 0 1,1 0 0,0 0 0,-1 0 0,1 0 0,-1 0 0,1 0 0,-1 0 0,1 1 0,-1-1 0,1 0 0,0 0 0,-1 0 0,1 1 0,-1-1 0,1 0 0,0 1-1,-1-1 1,1 0 0,0 1 0,-1-1 0,1 0 0,0 1 0,0-1 0,-1 0 0,1 1 0,0-1 0,0 1 0,0-1 0,-1 1 0,1-1 0,0 0 0,0 1 0,0 0 0,-5 13-24,1 1 1,-3 16 0,-7 75-14,-16 271 85,11 476-443,28-154 22,-8-652 352,6 146-463,11-16-168,-13-157 634,-2-17 27,-2-11 5,-1-140 18,-10-216 43,10 350-71,-27-549 152,3 228-76,16 216-62,-48-591-52,36 523 71,12 123 414,-33-122-1,38 175-399,0 1 6,0 0 0,0 0 0,-1 0 0,-6-10 0,10 19-51,-1 0-1,0 0 1,0 0-1,1 1 1,-1-1-1,0 0 1,0 1 0,0-1-1,0 1 1,0-1-1,0 1 1,0-1-1,0 1 1,0-1-1,0 1 1,0 0-1,-1 0 1,1 0-1,0 0 1,0 0 0,0 0-1,0 0 1,0 0-1,0 0 1,-2 1-1,1-1-1,0 1-1,0 0 1,1 0-1,-1 0 1,0 0-1,0 0 1,1 0-1,-1 0 0,1 1 1,-1-1-1,1 0 1,-1 1-1,1 0 1,0-1-1,0 1 1,0 0-1,0-1 1,0 1-1,-1 3 1,-23 78-4,21-67-6,1-6 1,-22 108-59,-27 356-133,28 554-635,38-142 570,-6-694 188,-8-170 51,13 191-520,-11-189 460,0 0 11,-1-21 25,-1-7-23,-1-32 65,-13-207 160,-18-203-59,-44-510-91,60 722 41,-19-231 489,34 446-476,-6-70 626,-29-137 1,33 211-598,3 11-68,-1 1 0,0-1 0,0 0 0,0 1 1,0-1-1,-3-4 0,4 8-19,0 0 0,0 0-1,0-1 1,-1 1 0,1 0 0,0 0-1,0 0 1,0 0 0,-1 0 0,1-1 0,0 1-1,0 0 1,0 0 0,-1 0 0,1 0-1,0 0 1,0 0 0,-1 0 0,1 0-1,0 0 1,0 0 0,-1 0 0,1 0-1,0 0 1,0 0 0,-1 0 0,1 0 0,0 0-1,0 0 1,0 0 0,-1 0 0,1 0-1,-12 12 7,12-11-7,-3 3-5,1 0 0,-1 0 1,1 0-1,0 0 0,1 0 0,-1 1 1,1-1-1,-1 5 0,-15 69-59,-7 88 0,-10 269-240,24 441-533,12-714 789,23 513-843,-21-643 831,-1-26 60,-2-10 12,-1-142 95,-1 107-104,-9-259 106,-30-246 67,9 200-171,-51-540 65,60 672 95,-21-78 966,41 279-1083,-2-10 98,-11-35 1,14 54-137,0 0 0,0-1 0,0 2 1,0-1-1,0 0 0,-1 0 0,1 0 0,0 1 0,-1-1 0,0 0 1,1 1-1,-1 0 0,-4-3 0,6 3-10,-1 1 0,0 0 0,0 0 0,1-1 0,-1 1 0,0 0 0,0 0 1,0 0-1,1-1 0,-1 1 0,0 0 0,0 0 0,0 0 0,1 1 0,-1-1 0,0 0 0,0 0 0,1 0 0,-1 0 0,0 1 0,0-1 0,1 0 0,-1 1 0,0-1 0,1 1 0,-1-1 0,0 1 1,1-1-1,-1 1 0,1-1 0,-1 1 0,1 0 0,-1-1 0,1 1 0,-2 1 0,-5 14-16,1 0 0,-6 23 0,12-38 16,0 0 0,-9 29 0,-6 41 0,-29 317 11,41-353-19,-33 500-256,23-195 104,-1 443 5,22-325-976,-7-434 1023,-1-20 93,0-6 26,-1-108 96,-5-178-160,-17-194 85,5 158 53,2 38-27,-14-227-9,13 331 63,12 119 325,-26-109 0,31 171-433,-2-10 62,-1 0 0,0 1-1,-9-19 1,11 28-63,1 0 0,-1 1 0,0-1 0,1 0 0,-1 0 0,0 0 0,0 0 0,0 1 0,0-1 0,0 0 0,0 1 0,0-1 0,0 1 0,0-1 0,0 1 0,-1-1 0,1 1 0,0 0 1,0-1-1,0 1 0,0 0 0,-1 0 0,1 0 0,0 0 0,0 0 0,0 0 0,0 1 0,-1-1 0,1 0 0,0 0 0,0 1 0,0-1 0,0 1 0,0-1 0,0 1 0,0 0 0,0-1 0,0 1 0,0 0 0,0 0 0,0-1 0,0 1 0,0 0 0,1 0 0,-1 0 0,0 0 0,1 0 0,-1 0 1,1 0-1,-1 2 0,-9 21 18,-9 33 0,19-55-21,-1-1 0,-8 30-8,-8 47 0,-26 327-24,32-116 6,10-255 15,-4 203-117,10 74-69,24 404-299,-17-556 405,-12-156 86,22 188-747,-12-148 541,-9-42 179,-1-7 3,-4-39-30,-28-214 118,-30-203 5,-40-408-70,78 623 17,2 41 106,-37-182 1281,42 333-1110,8 34-217,9 21-71,0 0 0,0-1 1,0 1-1,0 0 0,0 0 1,-1 0-1,1-1 1,0 1-1,0 0 0,0 0 1,0 0-1,-1 0 0,1-1 1,0 1-1,0 0 1,0 0-1,-1 0 0,1 0 1,0 0-1,0 0 0,0 0 1,-1 0-1,1 0 1,0 0-1,0 0 0,0 0 1,-1 0-1,1 0 0,0 0 1,0 0-1,-1 0 0,1 0 1,0 0-1,0 0 1,0 0-1,-1 0 0,1 0 1,0 0-1,-2 3-3,0 0-1,0 0 1,0 0 0,1 1-1,-1-1 1,1 0 0,-1 6-1,1-7 4,-3 12 7,0 0 0,-3 24 1,-24 268 24,5 189-38,16-169-31,1 475-458,9-724 462,0 147-68,0 76-411,0-194-48,-9-274 597,5 89-32,-11-203 33,-24-256 47,13 207-74,-22-226 74,32 339-37,-4 47 96,14 120 176,-3 1 0,-24-78 0,29 114-254,3 9-39,-1 0 1,0-1-1,0 1 0,0 0 0,0 1 0,-5-7 1,6 10-24,0 0 1,0 0-1,0 0 0,0 1 1,0-1-1,0 0 1,0 1-1,0-1 1,0 1-1,0-1 1,0 1-1,0-1 0,-1 1 1,1 0-1,0 0 1,0 0-1,0 0 1,-1 0-1,1 0 1,0 0-1,0 0 1,-1 0-1,1 0 0,0 1 1,0-1-1,0 0 1,0 1-1,0-1 1,-1 1-1,0 0 1,0 0-6,0 0 1,0 0-1,0 0 1,0 0-1,0 1 1,1-1-1,-1 0 0,0 1 1,1-1-1,-1 1 1,1 0-1,0-1 1,-1 1-1,1 0 1,0 0-1,0 0 1,0 0-1,0 0 1,1 0-1,-2 2 1,-32 111-47,33-110 46,-18 69 12,4 2 1,-7 83-1,14-86 3,-39 472 8,45-503-28,-32 822-272,33-830 273,-4 188-48,0 65-747,5-208 576,0-64 160,0-33 16,-9-178-27,-5-195 81,-12-471-6,22 722-12,-20-407 354,23 529-298,-21-217 739,18 212-575,-9-27 0,13 48-198,-1-2 11,0-1-1,-1 1 0,1 0 0,-1 0 0,0-1 0,0 1 0,-3-4 0,5 8-19,0 0 0,-1-1-1,1 1 1,0 0 0,-1 0 0,1-1-1,0 1 1,-1 0 0,1 0 0,-1 0-1,1 0 1,0-1 0,-1 1 0,1 0-1,-1 0 1,1 0 0,0 0 0,-1 0-1,1 0 1,-1 0 0,1 0 0,-1 0-1,1 0 1,0 0 0,-1 1 0,0-1-1,0 1-2,-1 0 0,0 0-1,1 0 1,-1 0 0,1 0 0,-1 0-1,1 1 1,-3 2 0,4-4 1,-3 3-8,0 1 1,0 0 0,0 0 0,0 0 0,1 0-1,0 0 1,0 1 0,-2 4 0,-14 42-12,3 0 1,-14 80-1,-26 265 26,5 399-428,49 33-628,2-786 848,-1-39 170,-1-9 29,-3-48 42,0-36-60,-6-279 0,-20-514 149,26 764-114,-25-556 137,16 478 89,-17-77 843,26 250-942,-11-37 0,15 59-131,-1 0-1,0 0 0,0 0 1,-1 0-1,1 0 1,0 0-1,-1 0 0,1 0 1,-1 0-1,0 1 1,1-1-1,-3-1 0,3 2-8,1 1 1,-1 0-1,1 0 0,-1-1 0,1 1 0,-1 0 0,1 0 0,-1 0 0,0-1 1,1 1-1,-1 0 0,1 0 0,-1 0 0,1 0 0,-1 0 0,0 0 1,1 0-1,-1 0 0,1 0 0,-1 1 0,1-1 0,-1 0 0,1 0 0,-1 0 1,1 1-1,-1-1 0,1 0 0,-1 0 0,1 1 0,-1-1 0,1 1 0,-1-1 1,1 0-1,-1 1 0,1-1 0,0 1 0,-1-1 0,1 1 0,0-1 0,0 1 1,-1-1-1,1 1 0,-7 19-6,-7 33 0,14-52 4,0-1 1,-20 104-69,-20 307-38,-7 557-309,29-91-42,18-698-97,0-143 436,0-104 158,0 25-35,-2-159-61,-11-204 19,-22-392-132,21 565 196,-2 41 140,-19-77 788,32 253-883,0 1 0,0-1-1,-2 1 1,0 0 0,-1 0-1,0 0 1,-12-19 0,17 32-64,-1 0 1,1 0-1,-1 0 1,1 0-1,-1 0 1,0 0-1,-4-2 0,6 3-5,-1 1-1,1 0 0,-1-1 0,1 1 0,-1 0 0,1 0 0,-1 0 0,0 0 1,1-1-1,-1 1 0,1 0 0,-1 0 0,1 0 0,-1 0 0,0 0 0,1 0 0,-1 0 1,1 1-1,-1-1 0,0 0 0,0 1 0,-2 1 0,1 0 0,-1 0-1,1 0 1,0 1 0,0-1 0,0 1 0,0-1-1,0 1 1,-2 5 0,0-1 3,-1 1-1,0 1 1,0 0-1,1 0 1,0 1-1,-2 10 1,-17 63-44,-16 128 0,-14 269-243,35-161-5,-4 467-74,21-607 308,1 39-506,-1-174 376,-6-114 187,-7-208 109,-4-192-69,6 153-1,-16-535-175,19 623 224,-1 48 319,-5 44 145,3 39-198,11 94-329,0-1 0,0 1-1,-1-1 1,0 1 0,0 0 0,-4-8-1,-3 4 14,9 8-41,-1 0 0,1 0 0,0 0 0,-1 0 0,1 0 0,0 0 0,-1 0 0,1 0 0,0 0 0,0 0 0,-1 0 0,1 0 0,0 0 0,-1 1 0,1-1 0,0 0 0,0 0 0,-1 0 0,1 0 0,0 1 0,0-1 0,0 0 0,-1 0 0,1 0 0,0 1 0,0-1 0,0 0 0,-1 0 0,1 1 0,0-1 0,-7 16-14,-7 29 0,12-37 10,0-3 0,-21 90-51,-40 307-9,-22 610-378,25-83 68,59-913 349,-15 134-510,12-132 427,2-15 46,-1-25 24,2 6 33,-4-50 21,-5-218 27,-11-143 58,-30-350-133,34 552-11,-3 40 86,-20-68 858,36 235-820,2 7-38,0 1 1,0-1-1,-1 1 0,0 0 0,-1 0 0,-1 0 0,1 0 0,-11-15 1,14 23-44,-1 0 0,1 0 0,0 1 0,-1-1 0,1 1 0,-1-1 0,1 1 1,-3-2-1,3 3-1,1 0 0,0 0 0,-1 0 0,1-1 1,0 1-1,-1 0 0,1 0 0,-1 0 1,1 0-1,0 0 0,-1 0 0,1 0 0,-1 0 1,1 0-1,0 0 0,-1 0 0,1 0 0,-1 0 1,1 0-1,0 1 0,-1-1 0,1 0 0,0 0 1,-1 0-1,1 0 0,-1 1 0,-1 2-5,0-1-1,0 1 0,0 0 0,1 0 0,-1 0 1,1 0-1,0 0 0,-1 4 0,-2 3-2,4-9 8,-6 14-13,1 1 0,-4 22 0,-39 280-7,9 216-48,26-207-38,0 165-69,7-237 75,2 130-747,4-452 896,0-182 128,0 165-168,-2-254-64,-27-509 146,22 715-102,-33-423 184,20 409 250,16 119-338,1 3 27,-7-24 0,7 39-62,0 1-1,0-1 1,-1 0-1,0 1 0,-11-16 1,14 22-41,-1 0 0,0-1 0,1 1 1,-1 0-1,0 0 0,0 0 0,-3-2 0,4 4-7,0 0 0,1-1 0,-1 1-1,1 0 1,-1-1 0,0 1 0,1 0-1,-1 0 1,0 0 0,1 0 0,-1 0-1,0 0 1,1 0 0,-1 0 0,0 0-1,1 0 1,-1 0 0,0 0 0,1 0-1,-2 1 1,-1 0-5,1 2-1,-1-1 1,1 0-1,-1 0 1,1 1-1,0-1 1,0 1-1,0 0 0,-3 5 1,0-1-5,4-6 6,-4 7-14,0 1 1,0-1-1,1 1 1,0-1 0,-5 18-1,-26 120-29,33-139 44,-21 112 4,-10 147 0,27-199-6,-33 521-232,36-529 211,-24 781-316,23-666 234,3 32-522,1-164 410,0-108 251,-1-171 48,1 194-91,-8-327-58,-26-462 128,34 831-59,-45-804 448,23 627 202,20 165-599,-5-15 21,7 28-71,0-1 0,0 1 1,0 0-1,0-1 0,0 1 1,-1 0-1,1-1 1,0 1-1,0 0 0,0 0 1,-1 0-1,1-1 0,0 1 1,0 0-1,-1 0 0,1 0 1,0-1-1,-1 1 1,1 0-1,0 0 0,-1 0 1,1 0-1,-1 0 1,0 0 1,1 0-1,-1 0 1,1 0-1,-1 1 0,1-1 1,-1 0-1,1 0 1,-1 1-1,1-1 1,-1 0-1,1 1 0,0-1 1,-1 0-1,1 1 1,0-1-1,-1 1 1,0 0-3,0 1 1,-1 0 0,0 1 0,1-1-1,0 1 1,-1 0 0,1-1 0,0 1 0,0 0 0,0 0 0,1 0-1,-1 3 1,-38 243-1,38-247 0,-46 471-96,-7 475-549,36-80-246,17-782 710,-1-64 116,0-21 43,1-13 2,-7-186 31,-5-228 85,-13-492 176,20 718-305,-16-405-67,10 406 249,5 118 214,-22-109-1,24 169-306,-13-39 0,18 59-57,0 0 0,-1 0 0,1 0 0,-1 0 0,1 0 0,-1 0-1,0 0 1,1 0 0,-1 1 0,0-1 0,0 0 0,1 0 0,-1 1 0,0-1 0,0 0-1,0 1 1,0-1 0,0 1 0,0-1 0,0 1 0,0 0 0,0-1 0,0 1 0,0 0 0,-2-1-1,2 2-1,0-1 0,-1 0-1,1 1 1,0-1-1,0 1 1,0-1 0,-1 1-1,1 0 1,0-1 0,0 1-1,0 0 1,0 0-1,0 0 1,0 0 0,0 0-1,1 0 1,-1 0-1,0 0 1,0 0 0,1 0-1,-1 0 1,0 2 0,-6 13-17,0 0 0,-6 24 0,-14 83-6,-26 280 117,-7 491-123,37-212-176,22-376-576,1-379 683,0-166 95,1 158 7,-3-244 9,-18-429 81,15 568-76,-9-236 802,9 352-620,4 66-189,1 1 0,-1 0 0,0 0 0,0 0-1,-2-5 1,-1 5-4,1 10-7,-14 151-13,3 198 27,7 456-433,23-49-186,-15-716 497,0-25-15,6 43 1,-2-51 43,-5-14 81,0 0-1,1 0 1,-1 0 0,0 0 0,0 0-1,0 0 1,1 0 0,-1 0 0,0 0-1,0 0 1,0 0 0,1 0 0,-1 0 0,0 0-1,0 0 1,0 0 0,0 0 0,1 0-1,-1 0 1,0-1 0,0 1 0,0 0 0,0 0-1,1 0 1,-1 0 0,0 0 0,0 0-1,0-1 1,0 1 0,0 0 0,0 0-1,0 0 1,1 0 0,-1-1 0,0 1 0,0 0-1,0 0 1,0 0 0,0-1 0,0 1-1,0 0 1,3-10-4,0 1 0,-1-1-1,2-15 1,27-256-11,-26 234-303,11-98-1454,-5 50-2695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49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17 422 7808,'0'1'79,"-1"-1"0,1 0 0,0 0 1,0 0-1,0 0 0,0 0 0,0 1 0,0-1 1,0 0-1,-1 0 0,1 0 0,0 0 0,0 1 1,0-1-1,0 0 0,0 0 0,0 0 0,0 0 1,0 1-1,0-1 0,0 0 0,0 0 0,0 0 0,0 1 1,0-1-1,0 0 0,0 0 0,0 0 0,0 0 1,0 1-1,1-1 0,-1 0 0,0 0 0,0 0 1,0 0-1,0 1 0,0-1 0,0 0 0,0 0 1,1 0-1,-1 0 0,10 6 1306,-6-5-1176,-1-1 1,0 1-1,0 0 0,0-1 0,1 0 0,3 0 1,1-2-28,0 0 0,0 0 0,0-1 0,0 0 0,0-1 0,0 0 0,-1 0 0,0 0 0,7-6 0,4-5 13,-1 1 0,19-22 0,-25 24-85,0 0 0,-1-2 0,-1 1-1,0-1 1,-1-1 0,0 1 0,-1-1 0,7-22 0,-12 30-46,-1 0-1,1-1 1,-1 1 0,0 0 0,-1-1 0,0 1-1,0 0 1,-1-1 0,-1-8 0,1 11-8,-1 0 0,1-1 1,-1 1-1,-1 0 1,1 0-1,-1 1 0,1-1 1,-1 0-1,-1 1 0,1 0 1,-1 0-1,0 0 0,-6-6 1,3 5-51,1 1 1,-1 0 0,0 1 0,0-1-1,-1 1 1,1 1 0,0-1-1,-1 1 1,0 1 0,1-1-1,-16 0 1,10 2-123,1 0 0,0 0 0,0 1 0,0 1 0,0 0 0,0 0 0,-12 5 0,21-6-18,0 1 0,-1-1 0,1 1 0,0-1 0,0 1 0,0 0-1,1 0 1,-1 1 0,0-1 0,-4 5 0,6-5 4,0-1 0,0 0 0,1 1 1,-1-1-1,0 1 0,1-1 0,-1 1 0,1-1 0,-1 1 0,1 0 0,0-1 0,-1 1 0,1-1 0,0 1 0,0 0 0,0-1 0,1 1 0,-1 0 0,0-1 0,0 1 0,1-1 0,-1 1 0,1 0 0,0-1 1,1 3-1,13 19-3534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0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35 6912,'-2'-3'906,"-17"-17"2495,18 18-3130,-1 1-1,1 0 1,0 0 0,-1 0-1,1 0 1,0 1-1,-1-1 1,1 0 0,-1 1-1,1-1 1,-1 1-1,1-1 1,-4 0 0,5 22 742,4 0-812,1-1 0,0 0 1,12 27-1,29 53-137,64 81-296,-75-129-1897,49 99 0,-43-57-2885,-27-59 2268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0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126 361 7808,'64'-2'5151,"-3"-7"-3598,-46 6-1382,0-1-1,-1-1 1,1 0 0,-1-1-1,0 0 1,14-9-1,-21 11 95,0-1 0,-1 1-1,1-1 1,-1-1 0,9-8-1,-14 12-196,1-1 0,0 1 0,-1-1 0,1 1 1,-1-1-1,0 1 0,0-1 0,0 0 0,0 1 0,0-1 0,-1 0 0,1 0 0,-1 0 0,0 0 0,1 0 0,-2 1 0,1-1 0,0 0 0,-1-3 0,-1-1-18,0 1-1,0-1 0,-1 1 1,0 0-1,0 0 0,0 0 1,-1 1-1,0-1 0,0 1 1,-1 0-1,1 0 0,-1 0 1,-10-7-1,-3-2 35,-1 1 1,-35-17-1,36 21-96,-7-5-32,-49-18 0,66 30-63,0-1-1,0 1 1,0 1 0,-1-1 0,1 1 0,0 1-1,-1 0 1,1 0 0,0 0 0,-16 4-1,21-4-10,1 1-1,-1 0 1,0 0-1,1 0 1,-1 1-1,1-1 1,-1 0-1,1 1 1,0 0-1,0-1 1,0 1-1,0 0 1,0 0-1,0 0 1,0 0-1,0 1 1,1-1-1,-1 0 1,1 1-1,0-1 1,0 1-1,0 0 1,-1 2-1,0 3-736,0 0 0,1-1 0,0 1 0,1 0 0,0 0 0,0 0 0,2 8-1,1 5-2306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1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259 377 9728,'1'-1'348,"-1"-1"-1,1 0 1,-1 0 0,0 0 0,1 0 0,-1 0 0,0 0 0,0 0-1,0 0 1,0 0 0,-1 0 0,1 1 0,0-1 0,-1 0 0,0-2 0,-1 1-39,0 0 1,0 0-1,0 0 1,-1 0-1,1 0 1,-1 1 0,-4-5-1,-38-31 425,14 13-644,2-1-1,-48-54 1,74 76-95,-5-6-77,0-1 0,0 0 0,1 0 0,-7-15-1,13 24-18,0-1-1,0 0 0,1 1 1,-1-1-1,0 0 0,1 0 1,0 0-1,0 0 0,-1 0 1,2-5-1,-1 6-19,1 0 1,0 1-1,-1-1 1,1 0-1,0 1 1,0-1-1,0 0 1,0 1-1,0-1 1,0 1-1,0 0 1,0-1-1,0 1 1,1 0-1,-1 0 0,1 0 1,-1 0-1,4-2 1,-1 1-482,1 0-1,-1 1 1,1-1 0,-1 1 0,1 0 0,0 1-1,-1-1 1,1 1 0,0-1 0,0 2 0,6 0-1,15 2-2383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1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8 8320,'0'0'103,"0"0"0,0 0 0,0-1 0,0 1 0,0 0 0,0 0 0,0-1 1,0 1-1,0 0 0,0 0 0,0-1 0,0 1 0,0 0 0,0 0 0,0-1 0,0 1 0,0 0 0,0 0 1,0-1-1,0 1 0,-1 0 0,1 0 0,0 0 0,0-1 0,0 1 0,0 0 0,0 0 0,-1 0 1,1-1-1,0 1 0,0 0 0,-1 0 0,1 0 0,0 0 0,-1 0 0,-7 5 1562,-6 15-876,10-10-726,0 1 0,1 0-1,1 0 1,-1 0 0,2 0 0,0 0 0,0 1-1,2 18 1,-1-23-77,1 1 0,1 0 0,-1-1 0,2 1 0,-1-1 0,1 0 0,-1 1 0,6 6 0,-6-11 51,-1 0 1,2 0-1,-1 0 1,0 0-1,0 0 1,1-1-1,0 1 1,-1-1-1,1 0 1,0 1 0,0-1-1,0-1 1,0 1-1,1 0 1,-1-1-1,0 0 1,1 0-1,-1 0 1,7 1-1,-8-1 19,0-1-1,0 0 1,0 0-1,0 0 1,0 0 0,-1 0-1,1 0 1,0 0-1,0-1 1,0 1-1,0-1 1,-1 0 0,1 1-1,0-1 1,0 0-1,-1 0 1,3-1-1,-3 1-29,0 0-1,0-1 0,0 1 0,0 0 0,0-1 0,0 1 0,-1 0 1,1-1-1,0 1 0,-1-1 0,1 0 0,-1 1 0,1-1 0,-1 1 1,0-4-1,1-2 6,-2 0 0,1-1 1,-1 1-1,0 0 0,-1 0 1,0 0-1,-3-9 0,-2-7 129,6 18-62,0-1-1,0 1 1,-1 0-1,0-1 1,0 1-1,0 0 1,-1 0-1,0 0 1,0 1-1,-4-7 0,6 11-84,1-1-1,-1 1 1,1 0-1,-1-1 1,1 1-1,-1 0 1,1-1-1,-1 1 1,1 0-1,-1 0 1,0-1-1,1 1 1,-1 0-1,1 0 1,-1 0-1,0 0 1,1 0-1,-1 0 1,1 0-1,-1 0 1,0 0-1,1 0 0,-1 0 1,1 0-1,-1 0 1,0 1-1,1-1 1,-1 0-1,1 0 1,-1 1-1,1-1 1,-1 0-1,1 1 1,-1-1-1,1 0 1,-1 1-1,1-1 1,-1 1-1,1-1 1,0 1-1,-1-1 1,1 1-1,0-1 1,-1 1-1,1-1 1,0 2-1,-2 1-17,1 0 1,0-1-1,0 1 0,0 0 1,0 0-1,1 0 0,-1 6 1,1-5-1,0-1 0,1 1 0,-1-1 0,1 1 0,0-1-1,0 0 1,0 1 0,1-1 0,-1 0 0,1 0 0,-1 0 0,1 0 0,0 0 0,0 0 0,1 0 0,-1 0 0,0-1 0,1 1 0,0-1 0,0 0 0,-1 0 0,1 0 0,6 3 0,1-1-408,0 1 1,1-1-1,-1-1 1,1 0 0,-1-1-1,19 2 1,-24-3-927,1-1 1,-1 0-1,11-1 0,-7-1-1919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2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20 7552,'0'-1'196,"0"0"1,0 1-1,0-1 1,0 0-1,0 0 1,0 0-1,0 0 1,0 0-1,-1 0 0,1 1 1,0-1-1,-1 0 1,1 0-1,0 0 1,-1 0-1,1 1 1,-1-1-1,1 0 1,-2 0-1,1 0-70,1 1-1,-1 0 1,0-1-1,1 1 1,-1 0-1,0 0 0,1 0 1,-1-1-1,0 1 1,0 0-1,1 0 1,-1 0-1,0 0 1,1 0-1,-1 1 1,0-1-1,1 0 1,-1 0-1,-1 1 1,-1 0-4,0 1 1,0-1-1,0 1 1,0 0-1,0 0 1,1 0-1,-1 0 1,0 0-1,-2 5 1,-1 2-88,0 0 0,1 0 0,0 1 0,1 0 0,0-1 0,0 2 0,1-1 0,1 0 0,0 1 0,0-1 0,1 1 0,0 0 0,1 11 0,1-16-28,0 0 0,1-1 0,-1 1 0,1-1 0,0 1 0,1-1 0,-1 0-1,1 0 1,0 0 0,0 0 0,1 0 0,-1-1 0,1 1 0,0-1 0,1 0 0,6 5 0,-9-7 32,0-1-1,0 1 1,1-1 0,-1 1 0,1-1 0,-1 0-1,1 0 1,-1 0 0,1 0 0,0-1 0,0 1-1,-1-1 1,1 1 0,0-1 0,0 0 0,-1 0-1,1 0 1,0 0 0,0-1 0,0 1 0,-1-1-1,1 0 1,0 0 0,-1 0 0,1 0 0,-1 0 0,1 0-1,-1-1 1,1 1 0,-1-1 0,0 0 0,0 0-1,0 0 1,0 0 0,3-3 0,-2 0 8,1 0-1,-1 0 1,0 0 0,0-1-1,0 1 1,-1-1 0,3-7 0,7-46 206,-9 44 369,9-30 1,-14 55-567,0 1 1,1-1-1,0 1 0,1 0 1,1-1-1,1 15 0,-1-19-236,0-1 0,0 1 0,1 0 1,0-1-1,0 1 0,1-1 0,-1 0 0,1 0 0,0 0 0,7 8 0,-5-7-1200,0 0 0,0 0 0,1-1 0,8 7 0,0-5-3442,-1-5 1244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2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11 9216,'-2'-2'229,"0"1"1,0 0-1,0 0 1,0 0 0,1 0-1,-2 0 1,1 1-1,0-1 1,0 0-1,0 1 1,0 0 0,0-1-1,0 1 1,0 0-1,-1 0 1,1 0-1,0 0 1,0 1 0,0-1-1,0 1 1,0-1-1,0 1 1,0 0-1,0 0 1,-3 1 0,1 0-220,1 0 1,-1 1-1,1-1 1,0 1 0,0 0-1,0 0 1,0 0-1,1 0 1,-1 0-1,1 0 1,0 1 0,0-1-1,-2 6 1,0 2 8,1 0 0,0 0-1,0 0 1,2 0 0,-1 0 0,1 1 0,1-1 0,0 1 0,1-1 0,0 0-1,4 19 1,-3-24-36,0 1 0,0-1-1,0 1 1,1-1 0,0 0-1,0 0 1,1 0 0,0-1-1,5 7 1,-6-8-70,1-1 1,-1 0 0,1 0-1,0 0 1,0 0 0,0-1-1,0 1 1,0-1-1,1 0 1,-1 0 0,1-1-1,-1 0 1,1 1 0,5 0-1,-6-2-372,0 0-1,0 1 1,0-1-1,0-1 1,4 1-1,6-4-2745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3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62 8832,'-44'-56'4080,"41"52"-3728,2 3 458,1 5-251,0-1-542,0 7 143,1 0-1,1 1 0,0-1 1,0 1-1,1-1 0,8 18 1,32 58 363,-40-80-466,24 39 331,2-1-1,41 48 1,78 73-111,-109-126 299,52 41 0,-89-79-553,-1 0 0,1 1-1,0-1 1,0 0 0,0 0 0,0 0-1,0 0 1,0-1 0,0 1-1,0 0 1,0-1 0,0 1 0,0-1-1,0 0 1,3 0 0,-1 0 13,0-1 0,-1 0-1,1 0 1,-1 0 0,1 0 0,-1-1 0,5-2 0,-7 4-46,-1 0-1,0 0 1,1 0 0,-1 0 0,0 0-1,1-1 1,-1 1 0,0 0 0,1 0-1,-1 0 1,1 0 0,-1 0 0,0 0-1,1 0 1,-1 0 0,1 0 0,-1 0 0,0 1-1,1-1 1,-1 0 0,0 0 0,1 0-1,-1 0 1,0 1 0,1-1 0,-1 0-1,0 0 1,1 0 0,-1 1 0,0-1 0,1 0-1,-1 1 1,0-1 0,0 0 0,0 1-1,1-1 1,-1 0 0,0 1 0,0-1-1,0 0 1,0 1 0,0-1 0,1 0 0,-1 1-1,0-1 1,0 1 0,0-1 0,0 0-1,0 1 1,0 0 0,0 24-1273,0-20 805,0 30-4770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3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55 211 7936,'-2'-4'4192,"2"4"-4137,-1-1 1,1 1 0,0-1-1,0 1 1,-1 0 0,1-1-1,0 1 1,0-1 0,0 1-1,0 0 1,-1-1 0,1 1-1,0-1 1,0 1-1,0-1 1,0 1 0,0-1-1,0 1 1,0-1 0,0 1-1,1-1 1,-1 0 0,4-10 469,0 0 1,10-15 0,6-17 302,-7-3 79,-12 43-825,-1 0 0,1 1 1,-1-1-1,0 0 1,0 1-1,0-1 1,0 0-1,0 0 1,0 1-1,-1-1 1,1 0-1,-1 1 1,0-1-1,-2-4 1,2 6-52,1 0 1,-1 0 0,0 0-1,1 0 1,-1 0 0,0 1-1,0-1 1,0 0-1,0 1 1,0-1 0,0 0-1,0 1 1,0-1 0,0 1-1,0-1 1,0 1-1,0 0 1,0-1 0,0 1-1,0 0 1,0 0 0,-2 0-1,1 0 16,0 0 1,0 1-1,0-1 0,0 1 1,0 0-1,0-1 0,0 1 0,0 0 1,1 0-1,-1 0 0,-2 2 1,-2 2 31,1 0 0,-1 0 1,1 0-1,1 1 0,-9 11 0,11-13-107,0 0 0,0 1 0,0-1-1,1 0 1,-1 1 0,1-1 0,0 1-1,1 0 1,-1-1 0,1 1-1,0 0 1,0-1 0,0 1 0,1-1-1,-1 1 1,1 0 0,0-1 0,1 1-1,2 7 1,-2-10-18,-1 0 1,0-1-1,1 1 1,-1 0-1,1-1 0,-1 1 1,1-1-1,0 0 0,0 1 1,0-1-1,0 0 0,0 0 1,0 0-1,0 0 1,0-1-1,0 1 0,0 0 1,0-1-1,0 0 0,4 1 1,3 0-625,0-1 0,1 0 1,13-1-1,-15 0-375,0 0-1,0-1 1,8-3 0,2-2-2395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4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67 8704,'-4'-3'691,"0"0"0,0-1 0,1 1 0,0-1 0,-5-5 0,7 7-585,0 0 0,-1-1 0,1 1 0,1 0 0,-1-1 0,0 1 0,0-1 0,1 1 0,0-1 0,-1 1 0,1-5 0,-2 0 152,-2 9-67,-3 11-10,4-6-152,2 1 1,-1-1 0,1 1-1,0-1 1,0 1 0,1-1-1,0 1 1,0-1 0,1 1 0,0-1-1,0 1 1,1-1 0,0 1-1,3 6 1,-1-4 21,1 0 0,0-1 0,0 0 0,1-1 0,0 1 0,0-1-1,1 0 1,0 0 0,14 11 0,14 8 318,-20-17-141,-1 1 0,-1 0 0,0 2 0,17 18 0,-29-29-195,0 0 0,1 0 0,-1 0 0,0 0 0,0 1 0,0-1 0,0 0 0,0 0 0,-1 1 0,1-1 0,-1 0 0,1 1 0,-1-1 0,0 0 0,0 1 0,0-1 0,0 1 0,0-1 0,-1 0 0,1 1 0,-1-1 0,1 0 0,-1 1 0,0-1 0,0 0 0,-2 4 0,-3 2-69,0 0 0,0 0 0,-1-1 0,1 0 0,-10 7 0,2-1-313,-31 27-2488,27-23-1147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2:53.718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914 125 7808,'-6'6'4832,"-17"20"-3943,-34 50 1,36-47-728,2 0-34,0 2 0,2 0 0,-15 40 0,-33 105-28,52-139-88,-84 236 74,-81 251-135,155-443 44,-22 152 0,44-226 6,0 10 38,-1 0 0,-1 0-1,-1 0 1,0-1 0,-10 26 0,13-41 36,0-1-64,1-1 1,-1 1-1,1-1 0,0 1 1,-1-1-1,1 1 0,0-1 1,-1 0-1,1 1 0,0-1 1,0 1-1,0-1 0,-1 0 1,1 1-1,0-2 0,1-9-6,0 1-1,0-1 1,1 0-1,1 0 1,0 1-1,8-20 1,35-61 2,-25 53 56,8-25 88,31-94 1,-14 30-125,91-198 85,102-167-250,-169 347 196,-66 130 138,-4 15-191,0 0 0,0 0 0,0 0 0,0-1 0,0 1 0,0 0 0,-1 0 0,1 0 1,0 0-1,0-1 0,0 1 0,0 0 0,0 0 0,0 0 0,0 0 0,0-1 0,0 1 0,-1 0 1,1 0-1,0 0 0,0 0 0,0 0 0,0 0 0,0-1 0,-1 1 0,1 0 0,0 0 0,0 0 1,0 0-1,0 0 0,-1 0 0,1 0 0,0 0 0,0 0 0,-1 0 0,-1 0 13,0 1 0,0-1-1,0 1 1,0 0 0,1 0 0,-1 0-1,0-1 1,-3 4 0,-8 4-11,1 1 0,1 1 0,0 0 0,0 1 0,1-1 0,0 2-1,0 0 1,-7 14 0,-8 16 4,-21 50 1,28-54-23,-105 240 20,0 0 36,44-111-272,-64 194 1,-49 170-503,147-412 674,40-107 72,3-9 0,1 1 0,0-1 0,0 0 1,0 1-1,0-1 0,0 1 0,0 4 0,11-24 261,177-402 820,-171 375-1117,96-223-170,-100 239 152,-10 21 43,0 0-1,1 0 0,0 0 0,7-9 0,-25 43 166,-71 130 8,18-26-49,54-109-135,-11 16-69,3 2-1,1 0 0,-21 61 0,40-95-13,1 1 0,0 0-1,0 0 1,0 0-1,2 11 1,-1-7 32,0-11 57,0-1 1,0 0-1,0 0 0,0 0 1,0 0-1,0 0 0,0 1 1,0-1-1,0 0 0,0 0 1,0 0-1,0 0 1,0 1-1,0-1 0,0 0 1,0 0-1,0 0 0,0 0 1,0 0-1,0 1 0,0-1 1,0 0-1,0 0 0,1 0 1,-1 0-1,0 0 1,0 0-1,0 0 0,0 0 1,0 1-1,0-1 0,1 0 1,-1 0-1,0 0 0,0 0 1,0 0-1,0 0 1,1 0-1,6-3 74,6-10 79,16-24 152,47-79 0,12-49-70,-68 126-193,17-41 12,49-150 0,3-93-43,-56 193-75,125-375 177,-100 355-104,99-182-1,-111 237-52,-52 105 82,-1 0-1,-8 9 1,-6 9-21,-51 73-15,-69 102-124,137-196-30,-1 1-471,0 0-1,0 0 0,1 0 0,0 1 0,-5 15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2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10 7552,'-3'-1'342,"-21"-7"3503,23 8-3663,0 0 0,-1 0 0,1 0 0,0 0 1,0 0-1,-1 0 0,1 0 0,0 0 0,0 1 0,0-1 0,0 0 1,-1 1-1,1-1 0,0 1 0,0-1 0,0 1 0,0 0 0,-2 1 1,-2 3 64,-1 1 0,1 1 0,1-1 0,-1 1 0,1-1 0,0 1 0,1 1 0,-1-1 0,2 0 1,-1 1-1,-3 15 0,2-6-48,1 0 0,0 0 0,1 0 0,1 19 0,0-7-5,1 179 609,0-196-769,6 80 209,18 97 0,-4-83-137,35 111 1,12-11-41,-46-153-94,46 85 1,-17-59-26,-41-67 36,-1 1-27,0-1 0,1 0 0,1 0 0,0-1 0,1 0 0,0-1 0,1 0-1,-1-1 1,2-1 0,23 14 0,5-1-476,84 31 0,-97-44-327,-1 0 0,1-2 0,0 0 0,42 1 1,-15-8-3474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3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515 1142 8704,'2'3'6925,"3"-4"-5293,7-8-1283,-10 4-179,1 0 0,-1 0 1,0-1-1,0 1 0,0-1 0,1-9 0,3-38 283,-4 29-310,0 4-82,-1 0 0,-2-22 1,0 26-44,1-5-20,-2 1 0,0 0 0,-1 0 0,-1 0 0,0 0 0,-2 0 0,-8-20 0,-90-160-119,80 159 109,-13-27-61,-71-119 3,79 142 137,-2 2 0,-38-40 1,61 73-43,-1 1 1,0 1 0,-1-1-1,-20-12 1,29 20-23,0 0 1,0 1 0,-1-1-1,1 0 1,0 1 0,0-1-1,-1 0 1,1 1-1,0 0 1,-1-1 0,1 1-1,-1 0 1,1 0 0,0 0-1,-1 0 1,1 0 0,-1 0-1,1 0 1,0 0 0,-1 1-1,1-1 1,-3 1-1,2 1-1,1-1-1,-1 1 0,1 0 1,-1-1-1,1 1 0,-1 0 0,1 0 1,0 0-1,0 0 0,0 0 0,0 0 1,0 0-1,1 1 0,-1-1 1,1 0-1,-1 0 0,1 5 0,-2 11-20,1 1 0,0 0 0,2 0 0,3 23-1,-3-34 14,2 27-24,2 0-1,2 0 1,18 54-1,168 338 26,-122-290-22,136 198 1,-186-305 75,2-1 0,1 0-1,1-2 1,2-1 0,54 42 0,-76-64-4,0 0 0,0-1-1,1 1 1,0-1 0,0 0 0,0-1 0,0 1-1,0-1 1,11 2 0,-16-4-35,0 0 1,1 1-1,-1-1 0,1 0 1,-1 0-1,1 0 0,-1 0 1,0 0-1,1-1 0,-1 1 1,1 0-1,-1-1 0,0 1 1,1 0-1,-1-1 0,0 0 1,2 0-1,-1-1 3,0 0 0,-1 0-1,1 0 1,-1 0 0,0 0-1,0 0 1,1 0 0,0-3 0,-1 3-5,1-3 23,0 0-1,0 0 0,-1 0 0,0 0 0,0 0 0,0 0 1,0 0-1,-1 0 0,0-1 0,-1-9 0,0 6 9,-1 0 0,0 0 0,0 0 0,-1 0 0,-7-14 0,0 4 8,-1 1 0,0 0 0,-2 1-1,-24-27 1,-68-55-121,105 98 69,-1 0-1,0 1 1,1-1 0,-1 0 0,1 0 0,-1 1 0,1-1-1,-1 0 1,1 0 0,-1 0 0,1 0 0,0 0 0,0 1-1,-1-1 1,1 0 0,0 0 0,0 0 0,0 0 0,0 0-1,0 0 1,0 0 0,1-1 0,-1 0-26,1 1 1,0-1-1,-1 1 0,1-1 0,0 1 1,0-1-1,0 1 0,0 0 1,1-1-1,-1 1 0,2-2 0,6-3-311,0 0 0,0 1-1,14-7 1,-9 5-377,-5 2 11,0-1 1,0 0-1,-1-1 1,0 0-1,0-1 1,-1 1-1,0-1 0,8-13 1,-1 0-2914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4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233 362 9600,'-26'-13'3120,"16"5"-1691,3 1-892,5 3-97,-2 1 0,1 0 0,0 0 0,0 0-1,-1 1 1,-7-5 0,-3-2 670,0-1 1,1 0 0,-17-18-1,19 16-1051,0 0 0,1-1-1,0 0 1,1 0 0,0-1-1,-10-24 1,17 34-276,1 1-1,-1 0 1,1-1-1,0 1 1,0-1-1,1 1 1,-1-1 0,1 1-1,0-1 1,0 0-1,0 1 1,0-1-1,0 1 1,1-1 0,0 0-1,-1 1 1,1-1-1,1 1 1,-1 0-1,0-1 1,1 1 0,0 0-1,0 0 1,0 0-1,4-5 1,17-14-2076,0 2-1883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4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26 255 7424,'-21'48'4373,"20"-46"-4282,0-1 0,1 1 1,-1-1-1,1 0 0,-1 1 1,1-1-1,0 1 0,-1 0 0,1-1 1,0 1-1,0-1 0,0 1 0,0-1 1,1 1-1,-1-1 0,0 1 0,1-1 1,-1 1-1,0-1 0,1 1 0,0-1 1,0 2-1,1 0-22,0-1 1,0 1 0,0-1-1,1 1 1,-1-1-1,0 0 1,1 0 0,4 3-1,-5-4-19,0-1 0,-1 1 0,1 0 0,0-1 0,0 1-1,0-1 1,0 1 0,0-1 0,0 0 0,0 0 0,0 0 0,0 0 0,0 0-1,2 0 1,1-1 169,1-1 0,-1 1 0,0-1-1,10-5 1,1-2 488,0-1 0,15-12 0,-27 20-590,4-6 110,1 1 1,-1-1-1,-1 0 0,1-1 0,-2 0 1,1 0-1,-1 0 0,0-1 1,-1 0-1,0 0 0,-1 0 0,5-18 1,-7 20-110,-1-1 1,0 1 0,0-1-1,-1 1 1,0-1 0,0 1 0,-1-1-1,0 1 1,-1-1 0,0 1-1,-3-10 1,3 14-100,0-1-1,0 0 1,0 1 0,-1-1-1,1 1 1,-1 0 0,0 0-1,-7-7 1,7 8-54,1 2 1,0-1-1,-1 0 1,0 0-1,1 1 1,-1-1-1,0 1 1,0 0-1,0 0 1,0 0-1,0 0 1,0 1-1,0-1 1,0 1-1,-5-1 1,0 2-273,0 0 0,0 0 0,-1 0 0,1 1 0,-14 5 0,19-5 4,-1-1 0,1 1 1,-1-1-1,1 1 0,-1 0 0,1 0 0,0 0 1,0 1-1,0-1 0,0 1 0,0-1 0,1 1 0,-1 0 1,-3 6-1,6-8 138,-1 0 0,1 0 1,0-1-1,-1 1 0,1 0 0,0 0 0,0 0 1,0-1-1,-1 1 0,1 0 0,0 0 1,0 0-1,0 0 0,1 0 0,-1-1 0,0 1 1,0 0-1,0 0 0,1 0 0,-1-1 1,0 1-1,1 0 0,-1 0 0,0-1 0,1 1 1,-1 0-1,1 0 0,1 0 0,5 9-3429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5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146 322 9600,'-10'5'4877,"-8"-5"-1674,10-1-1673,4 1-1369,0 0 0,-1 0 0,1-1-1,0 1 1,0-1 0,0 0 0,0-1 0,-1 1 0,2-1-1,-1 1 1,0-1 0,0 0 0,0-1 0,1 1 0,-1-1-1,1 1 1,0-1 0,0 0 0,0 0 0,-4-7 0,3 4-177,0 0 0,1 0 0,0-1 1,1 1-1,-1-1 0,1 0 1,0 0-1,1 1 0,0-1 1,0-1-1,0-12 0,4-40 12,-2 53-11,0 1 1,0 0-1,1 0 0,0 0 0,0 0 0,0 0 0,5-9 1,-6 14 10,0 0 1,-1 0-1,1 1 1,0-1 0,0 0-1,0 0 1,0 0 0,0 1-1,1-1 1,-1 0-1,0 1 1,0-1 0,0 1-1,1-1 1,-1 1-1,0 0 1,0 0 0,1-1-1,-1 1 1,0 0-1,2 0 1,31 4-408,-11-1 294,-11-4 113,-1 0-1,1-2 1,-1 1 0,0-1 0,0-1-1,0 0 1,-1 0 0,15-9 0,-12 7-22,0 0 1,1 0-1,0 1 1,15-3 0,-27 8 13,1-1 0,-1 1 0,0 0 0,1 0 0,-1 0 1,1 0-1,-1 1 0,0-1 0,1 1 0,-1-1 0,0 1 0,1 0 1,-1 0-1,0 0 0,0 0 0,0 0 0,0 0 0,4 3 0,0 2-956,0 1-1,0-1 0,10 15 0,-8-10-1629,1 1-1876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5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25 9728,'-12'-14'5565,"11"14"-5506,1 0 0,0-1 0,0 1-1,0 0 1,0 0 0,0-1 0,-1 1 0,1 0-1,0 0 1,0-1 0,0 1 0,0 0-1,0 0 1,0-1 0,0 1 0,0 0 0,0-1-1,0 1 1,0 0 0,0 0 0,0-1 0,0 1-1,0 0 1,0-1 0,1 1 0,-1 0 0,0 0-1,0-1 1,0 1 0,0 0 0,0 0 0,1 0-1,-1-1 1,0 1 0,0 0 0,0 0-1,1 0 1,-1-1 0,0 1 0,0 0 0,1 0-1,-1 0 1,0 0 0,0 0 0,1 0 0,-1 0-1,0 0 1,0-1 0,1 1 0,-1 0 0,0 0-1,0 0 1,1 0 0,-1 0 0,0 0-1,1 1 1,-1-1 0,0 0 0,0 0 0,1 0-1,0 0-12,0 0 0,1 0 0,-1 1 0,0-1 0,0 0-1,0 1 1,0-1 0,0 1 0,0-1 0,0 1-1,0 0 1,0-1 0,0 1 0,0 0 0,0 0-1,0-1 1,0 1 0,-1 0 0,1 0 0,0 0 0,0 2-1,3 2 89,3 3-47,-1 1 0,1-1 0,-2 1 0,0 1 0,6 13 0,14 25 111,3-5-92,2-2 1,49 55-1,82 62-1961,-149-147 1017,1 0 1,0-1 0,0 0 0,0-1-1,1 0 1,30 12 0,-13-11-3099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5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5 252 7680,'0'0'2506,"3"-1"-1423,-1 0-726,1 0 1,-1-1 0,0 0-1,0 0 1,1 1-1,-1-1 1,0-1-1,0 1 1,-1 0-1,1 0 1,0-1-1,-1 1 1,3-6-1,16-38 757,-19 44-1063,5-18 347,-1 0 0,0 0 0,-1-1 0,1-31 0,-5 48-264,1 1 1,-1 0-1,-1-1 1,1 1-1,0 0 1,-1-1 0,-1-3-1,2 6-114,0 1 0,0 0 0,0 0 0,0-1 0,0 1 0,-1 0-1,1 0 1,0-1 0,0 1 0,0 0 0,0 0 0,-1 0 0,1-1 0,0 1 0,0 0 0,0 0 0,-1 0-1,1-1 1,0 1 0,0 0 0,-1 0 0,1 0 0,0 0 0,0 0 0,-1 0 0,1 0 0,0 0 0,-1 0 0,1 0-1,-1 0-5,0 0-1,0 1 0,0-1 0,1 1 1,-1-1-1,0 1 0,0-1 0,1 1 0,-1 0 1,0-1-1,1 1 0,-1 0 0,1-1 0,-1 3 1,-10 14 47,2 1 0,0 1 1,-11 37-1,17-48-90,0 0 1,1 0-1,0 0 0,0 0 0,1 0 1,0 1-1,0-1 0,1 1 1,0-1-1,1 0 0,0 1 0,2 7 1,-3-14 17,0-1 1,0 0 0,0 0-1,0 0 1,1-1 0,-1 1 0,0 0 0,0 0 0,1 0 0,-1 0 0,1 0 0,-1-1 0,0 1-1,1 0 1,0 0 0,-1 0 0,1-1 0,-1 1 0,1 0 0,0-1 0,0 1 0,-1-1 0,1 1-1,0-1 1,0 1 0,0-1 0,0 0 0,-1 1 0,1-1 0,0 0 0,0 1 0,0-1 0,0 0 0,0 0-1,0 0 1,0 0 0,0 0 0,1 0 0,19-3-761,-1 0 0,0-1 0,0-1-1,29-11 1,44-21-3415,-29 11 442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6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580 947 7040,'1'0'307,"-1"0"1,1 0-1,3-4 3382,-4 4-3381,0 0-1,1-1 1,-1 1-1,0 0 1,0-1-1,0 1 1,1-2-1,-1 2-130,0 0 1,-1-1-1,1 1 0,0-1 0,0 1 1,0 0-1,0-1 0,-1 1 1,1-1-1,0 1 0,-1 0 1,1-1-1,0 1 0,-1 0 0,1 0 1,0-1-1,-1 1 0,1 0 1,-1-1-1,-29-11 1245,12 5-662,0-4-362,0 0 0,-29-26 0,-29-34 3,45 38-392,1-2 0,1 0 0,3-2 0,0-1-1,-27-58 1,47 86-28,-84-174-60,67 131-224,-26-88 0,46 130 127,0-1 0,1 1 0,-1-19-1,2 28 128,1-1-1,0 1 1,0 0-1,0-1 1,1 1-1,-1 0 1,0-1-1,1 1 1,0 0-1,-1 0 1,1-1-1,0 1 1,0 0-1,0 0 1,0 0-1,1 0 1,-1 0-1,0 0 1,1 1-1,0-1 1,-1 0-1,1 1 1,4-3-1,-4 3-8,1 0 0,-1 0-1,1 1 1,0-1 0,-1 1-1,1 0 1,0 0 0,0 0 0,-1 0-1,1 0 1,0 0 0,0 1-1,-1-1 1,1 1 0,-1 0 0,1 0-1,4 2 1,5 3-204,0 1 0,13 8 0,-11-4-405,0 0 0,-1 1 0,0 1 0,-1 0 0,0 0 0,-1 1 0,-1 1 0,0 0 0,-1 0 0,-1 1-1,12 29 1,-6-5-2463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6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1 319 8576,'18'-9'3232,"-5"-6"-2496,14-17 192,-9 20-64,23-12-352,11-4-32,11-7-576,-1-6-160,-4 2 96,-8 3-992,-10 9-384,-1 6-2208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7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 11136,'-10'-6'2967,"10"6"-2875,-1 0 0,1 0 0,0 0 0,0 0-1,0 0 1,-1 0 0,1 0 0,0 0 0,0 0-1,0 0 1,-1 0 0,1 0 0,0 0 0,0 0-1,0 0 1,-1 0 0,1 0 0,0 0 0,0 0-1,0 1 1,-1-1 0,1 0 0,0 0-1,0 0 1,0 0 0,0 0 0,0 1 0,-1-1-1,1 0 1,0 0 0,0 2 154,-1 0 1,1 0-1,-1 0 1,1 0-1,0 0 0,0 1 1,0-1-1,0 0 0,1 3 1,0 2-71,1 0 0,0-1 0,0 1 0,1-1 0,-1 1 1,8 11-1,4 10 47,17 45 31,20 42 186,-41-95-366,1-1 1,2 0-1,23 29 1,-16-26-113,1-1 0,35 26 0,52 29-701,42 35-4125,-136-99 2979,14 17 0,-23-23-508,0 0 0,7 13 0,-3-2-786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11.99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32 686 5888,'-23'-17'6213,"22"14"-6024,1-2-24,0 0 1,0 0 0,0 0 0,0 0 0,2-6 0,3-13-5,14-44 1,-3 14-197,22-114 1384,-45 175-970,2 4-370,0 0 1,0 1-1,1-1 1,1 1-1,0 0 1,-2 12-1,-1 6 53,-9 36 47,4 0-1,2 1 1,3 1 0,3 70 0,3-124-106,1 0 1,1 0-1,0 0 1,7 19-1,-8-30-2,0 1 0,1 0-1,-1-1 1,1 0 0,0 1-1,0-1 1,0 0 0,1 0-1,4 4 1,-6-5-1,1-1 0,0 0 0,0 0 0,0 0 1,0 0-1,0 0 0,0 0 0,0 0 0,0 0 0,0-1 0,1 1 1,-1-1-1,0 0 0,0 1 0,1-1 0,-1 0 0,4-1 1,1 0 13,1-1 0,-1 0 0,0 0 0,0 0 1,0-1-1,0 0 0,10-7 0,45-34 239,-51 35-198,18-13 212,-1-2 1,41-46 0,-54 52-191,0-2 1,-1 1 0,-1-1 0,-1-1-1,11-26 1,1-12 78,-3-1 0,-2-1 0,20-117 0,-39 172-137,2-4 103,-1 0 0,0 0 0,0 0 0,-3-19 0,2 28-111,0 1 0,0-1 0,0 0 0,0 0 0,-1 0 0,1 1 0,0-1 0,-1 0 0,1 0-1,0 1 1,-1-1 0,1 0 0,-1 1 0,1-1 0,-1 0 0,0 1 0,1-1 0,-1 1 0,0-1-1,1 1 1,-1-1 0,-1 0 0,1 1-6,-1 0 0,1 0 0,0-1 0,-1 1 0,1 0 0,0 0 0,-1 0 0,1 1 0,0-1 0,-1 0 0,1 0 0,0 1 0,0-1 0,-2 1 0,-5 4-13,-1 0 1,1 0 0,0 0-1,0 1 1,1 0 0,0 1-1,-9 9 1,-1 2 2,-111 117 0,103-105 21,2 2-1,-35 61 1,37-51-18,1 2-1,2 0 0,2 1 1,2 1-1,-12 76 0,24-112-18,1 0 0,1 0 0,-1 0 0,2 0 0,-1 0-1,1 0 1,4 13 0,-4-20 20,-1 0-1,1-1 1,0 1-1,0 0 1,1-1-1,-1 1 1,1-1-1,-1 1 0,1-1 1,0 0-1,0 1 1,0-1-1,0 0 1,0 0-1,0 0 1,1-1-1,-1 1 1,0-1-1,1 1 1,0-1-1,-1 0 1,1 0-1,0 0 1,0 0-1,-1 0 1,1-1-1,0 1 1,5 0-1,-2-2 14,0 1 0,0 0-1,0-1 1,-1 0 0,1-1 0,0 1 0,-1-1-1,1 0 1,6-4 0,1-1 36,-1 0 0,-1 0 0,12-11-1,3-4 246,44-50 0,17-36 354,-74 93-568,91-129 625,110-202 0,-198 319-650,24-47 76,-36 65-81,0 0 0,-1 0 1,0-1-1,-1 1 0,0-1 0,1-13 0,-3 21-30,0-1-1,0 1 1,0-1-1,0 1 1,0-1-1,-1 1 1,1-1-1,-1 1 1,0-1-1,1 1 1,-1 0-1,0-1 1,0 1-1,-1 0 1,1 0-1,0 0 1,-1 0-1,1 0 1,-1 0-1,0 0 1,0 0-1,1 1 1,-1-1-1,0 1 1,-1-1-1,1 1 1,-2-1-1,0 0-9,1 1 0,-1 0 0,1 0 0,-1 1 0,0-1-1,0 1 1,1-1 0,-1 1 0,0 1 0,1-1 0,-1 0 0,0 1-1,1 0 1,-1 0 0,0 0 0,1 0 0,-7 3 0,4 0-12,0 0 1,0 0 0,0 0 0,0 0 0,1 1 0,0 0-1,-6 8 1,-30 43-81,34-46 66,5-8 13,-55 84-111,-70 135 0,95-152 85,3 1 1,3 1 0,-19 87-1,41-136 11,0 1-1,1 0 1,2 0-1,0 0 1,5 43-1,-3-57 12,0 0-1,1 1 1,0-1 0,1 0-1,0 0 1,0-1 0,1 1 0,0-1-1,1 0 1,0 0 0,0 0-1,0 0 1,1-1 0,0 0 0,1 0-1,0-1 1,7 7 0,-9-10 0,0-1 1,0 1 0,0-1 0,0 0 0,1 0-1,-1 0 1,0-1 0,1 0 0,0 0-1,-1 0 1,1 0 0,-1-1 0,8-1 0,2 0 20,0-1 0,0-1 0,25-8 1,-22 5 17,0-1 0,-1-1 0,0-1 0,0 0 0,-1-1 0,19-16-1,-1-2 147,48-52 0,-51 45-69,-2-1 0,-1-1 0,-2-1 0,-2-2 0,-2 0-1,-1-2 1,-2 0 0,14-47 0,32-150 123,-58 199-156,-1 0 1,-2 0-1,-1-1 0,-4-44 1,1 79-51,-1 0 0,0 0 0,0 0 0,0 0 0,-1 0 0,0 0 1,0 0-1,0 0 0,-7-10 0,7 13-11,-1 0 1,0 0-1,1 0 1,-1 0-1,0 1 0,0-1 1,0 1-1,-1 0 1,1 0-1,0 0 0,-1 0 1,0 0-1,1 1 1,-1 0-1,0 0 0,-5-2 1,0 2-6,0 0 1,0 1-1,0-1 1,0 2-1,1-1 0,-1 1 1,0 1-1,0-1 1,1 1-1,-1 1 0,1 0 1,-1 0-1,1 1 1,0 0-1,-14 9 1,8-3-1,1 0 1,0 1 0,1 1 0,0 0 0,1 0 0,0 1-1,-15 24 1,3 2-15,2 0 1,2 2-1,2 0 0,-22 78 0,22-50-19,3 0 0,-6 91 0,18-133-10,1 0-1,1 0 1,1 0-1,1-1 0,9 43 1,-8-59 20,-1-1 1,1 0-1,1 1 1,0-2-1,0 1 1,1 0-1,0-1 1,0 0-1,1 0 1,0 0-1,0-1 1,1 0-1,0 0 1,0 0-1,1-1 1,0-1-1,0 1 1,14 6-1,-14-8 15,0 0-1,1-1 0,-1 0 0,1-1 1,0 0-1,0 0 0,-1-1 1,1 0-1,0-1 0,1 0 1,-1 0-1,0-1 0,-1 0 1,12-3-1,-7 0 29,0 0 0,0-2 0,0 1 0,-1-1 0,0-1 1,0 0-1,-1-1 0,19-16 0,44-42 203,82-93 0,-129 126-143,-2-2 0,0 0 1,30-61-1,40-125 205,-93 217-292,35-107 88,-33 98-33,-2 0 1,0 0 0,0-1-1,-1 1 1,-1-1 0,-2-21 0,2 30-36,-1 0 1,-1 0 0,1 0 0,-1 0 0,0 0-1,0 0 1,0 1 0,-1-1 0,1 1 0,-1-1-1,0 1 1,-1 0 0,1 0 0,-1 1 0,1-1-1,-1 1 1,0-1 0,0 1 0,-1 0 0,1 1-1,-1-1 1,1 1 0,-1 0 0,0 0 0,0 0 0,0 1-1,0 0 1,0 0 0,0 0 0,0 0 0,0 1-1,0 0 1,-1 0 0,1 0 0,0 1 0,0 0-1,0 0 1,0 0 0,0 1 0,0-1 0,0 1-1,0 0 1,1 0 0,-1 1 0,1 0 0,-8 6-1,4-2-22,0 0-1,0 0 1,1 1-1,1 1 0,-12 16 1,-21 50-45,14-17 23,3 1-1,2 1 0,3 1 0,3 0 0,2 1 0,3 1 0,3-1 0,3 1 0,6 90 0,-3-149 20,1 21-24,2 1 0,0-1 0,11 40 0,-12-59 20,0 0 0,0 0-1,1 0 1,0-1 0,0 1 0,0 0-1,0-1 1,1 0 0,0 0 0,0 0-1,1 0 1,-1-1 0,1 0 0,0 0-1,0 0 1,0 0 0,1-1 0,-1 0-1,12 5 1,-6-5 2,0 0 0,0 0-1,1-2 1,-1 1 0,0-1 0,1-1 0,-1 0-1,1-1 1,-1 0 0,0 0 0,0-2-1,20-5 1,-14 2 7,0-1 0,0 0 0,-1-2-1,0 0 1,0 0 0,-1-2 0,21-18 0,43-46 43,78-98 1,-131 139-43,-1-1 1,-1-1 0,-2-1-1,-2-1 1,-2-1 0,-1-1 0,-2 0-1,-2-1 1,10-51 0,-18 71 25,-2 0 1,-1 0-1,0 0 1,-1-1-1,-2 1 1,-5-42 0,4 50-11,-1 0 0,-1 0 1,0 0-1,-1 0 0,0 1 1,-1 0-1,0 0 1,-1 0-1,-1 1 0,1 0 1,-2 0-1,-9-9 0,15 17-16,0 0-1,-1 0 1,1 0-1,-1 0 0,0 1 1,1-1-1,-1 1 0,0 0 1,-1 1-1,1-1 0,0 1 1,-5-2-1,5 3 1,1-1 1,0 1-1,-1 0 0,1 0 1,0 1-1,-1-1 0,1 1 1,0 0-1,0-1 0,-1 1 1,1 1-1,0-1 0,0 0 1,0 1-1,0 0 0,1-1 1,-5 5-1,0-1-6,1 1 1,0 0-1,1 0 0,-1 1 0,1 0 0,-7 13 1,0 2-10,-9 25 0,7-10 11,2 1-1,2 1 0,1 0 0,1 0 0,-3 75 0,10-61-30,3 0 0,2-1 1,20 98-1,-20-129 4,1 0 1,1 0-1,11 23 1,-15-39 20,1 1 0,0-1 0,0 0 1,1 0-1,-1 0 0,1 0 0,0 0 0,1-1 1,-1 0-1,1 0 0,-1 0 0,1 0 1,1-1-1,-1 0 0,9 4 0,-7-4 1,0-1 1,1 0-1,-1-1 0,1 0 0,0 0 0,-1-1 0,1 1 1,0-2-1,0 1 0,-1-1 0,1 0 0,-1-1 1,1 0-1,9-3 0,4-4-11,1 0 0,-2-1 0,33-21 1,-15 6 13,-1-2 1,36-33 0,-51 39 14,-1-1 0,-1 0 0,-1-2 0,19-30 0,-11 8 32,-3 0 0,-1-2 0,31-99 0,-49 128-21,0 0 0,-1 0 1,-2-1-1,2-26 0,-4 35-9,-1 1 0,0-1 0,0 1 0,-1 0 0,0-1 0,-1 1 0,0 0 0,-1 1 0,-6-15 0,8 21-8,0-1-1,0 1 1,0 0 0,-1 0-1,1 0 1,-1 0 0,0 0-1,0 1 1,1-1 0,-2 1 0,1 0-1,0 0 1,0 0 0,-1 0-1,1 0 1,-1 1 0,1 0 0,-1 0-1,-7-2 1,6 3-4,1 0 0,-1-1-1,0 2 1,1-1 0,-1 1 0,0-1-1,0 1 1,1 1 0,-1-1 0,1 1-1,-1-1 1,1 1 0,0 1 0,0-1-1,0 0 1,-5 5 0,-2 3-9,0 0 0,1 0 1,1 1-1,-1 0 0,2 0 1,-14 25-1,6-6-28,-23 62-1,29-63 37,2 0-1,1 1 0,1 0 0,1 0 0,2 0 0,1 0 0,3 46 0,1-50-23,2-1 0,0 0 0,1 0 0,2 0 0,1-1 0,0 0 0,2-1 0,1 1 0,17 26 0,-23-42 19,0 0 1,1 0-1,0 0 0,1-1 0,-1 0 0,1 0 1,14 10-1,-16-14 4,0 0 0,0-1 0,0 0-1,0 1 1,0-2 0,1 1 0,-1-1 0,0 1 0,1-2 0,-1 1 0,1 0 0,0-1-1,-1 0 1,1-1 0,5 0 0,5-2 0,0-1 1,0 0-1,-1-2 0,0 1 0,24-14 0,68-47-17,-85 51-12,-1-2 0,27-26-1,-38 32 37,0 0-1,-1-1 1,0 0-1,-1 0 1,0-1-1,6-15 0,-6 7 12,-1 0 0,-1-1 0,0 0 0,-2 0-1,-1 0 1,0-1 0,-2 1 0,-1-1-1,0 1 1,-2 0 0,-1-1 0,0 1 0,-2 0-1,0 0 1,-2 1 0,0-1 0,-20-38-1,19 45 80,-1 1 0,-21-27 0,27 37-69,0 1 0,0-1-1,0 1 1,-1 0 0,0 0 0,1 0 0,-1 1 0,0-1 0,-1 1-1,1 0 1,0 0 0,-1 0 0,1 1 0,-1-1 0,-5 0-1,8 2-14,0 0-1,-1 0 0,1 0 0,-1 1 0,1-1 0,-1 1 0,1-1 0,0 1 1,-1 0-1,1 0 0,0 0 0,0 0 0,0 0 0,0 0 0,0 1 0,0-1 0,0 1 1,-3 2-1,0 2-3,0 0 1,0 0-1,1 1 0,-7 11 1,-5 14-11,1 1-1,2 1 1,2 0 0,0 0 0,3 1 0,1 0-1,1 0 1,0 37 0,5-59-30,1 1-1,0-1 1,1 1-1,1-1 1,0 0 0,5 16-1,-6-25-48,1 1 0,0-1 0,0 1 1,0-1-1,1 0 0,-1 0 0,1 0 0,0 0 0,0-1 0,0 1 0,1-1 0,-1 1 0,1-1 0,0 0 0,0-1 0,0 1 0,0-1 0,0 0 0,0 0 0,8 3 1,-2-3-384,0 1 1,0-2 0,0 1 0,1-1 0,-1-1 0,0 0 0,1 0 0,11-3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6 413 8064,'0'0'107,"0"0"1,-1 0-1,1 1 1,0-1-1,-1 0 0,1 0 1,0 1-1,-1-1 1,1 0-1,0 0 1,0 1-1,-1-1 0,1 0 1,0 1-1,0-1 1,-1 0-1,1 1 1,0-1-1,0 1 1,0-1-1,0 0 0,0 1 1,0-1-1,0 1 1,0-1-1,0 0 1,0 1-1,0-1 0,0 1 1,0-1-1,0 0 1,0 1-1,0-1 1,0 1-1,0-1 1,0 0-1,1 1 0,-1-1 1,0 0-1,0 1 1,2 0 219,0 1 0,-1-1 0,1 0 0,0 0 0,0 0 0,-1 0 1,1-1-1,3 2 0,-1-1-108,0 0-1,0-1 1,0 1-1,0-1 1,0 0 0,-1 0-1,1-1 1,0 1 0,0-1-1,0 1 1,0-1 0,3-2-1,1 1-41,-1-1 0,0-1 0,0 1 0,0-1 0,9-6 0,17-18 280,36-36 0,13-12-278,-38 43-893,2 1 0,74-36 1,11-7-3156,-85 43-131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7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11264,'23'29'4855,"-12"-18"-4241,1 1 0,0-2 0,17 13 0,49 32 1097,51 39-14,-2 17-1158,-108-92-505,-2 0 0,0 1 0,-1 1 0,18 32 1,-14-16 19,-3 1 0,0 1 0,20 80 0,-23-60-768,-3 1 0,3 70 0,0 60-5211,-10-130 1707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6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15 9216,'-2'-1'980,"1"-1"1,0 1-1,-1-1 1,0 1-1,1 0 1,-1 0-1,0-1 0,0 1 1,-3-1-1,4 1-262,2 10-286,42 188 1545,-34-166-1914,2-1 0,1 0 1,1-1-1,22 37 0,139 172 23,-148-199-1852,-26-39 1666,0 1-1,0-1 1,1 0 0,-1 0-1,0 1 1,0-1-1,0 0 1,0 0-1,1 0 1,-1 1 0,0-1-1,0 0 1,0 0-1,1 0 1,-1 0-1,0 1 1,0-1 0,1 0-1,-1 0 1,0 0-1,0 0 1,1 0-1,-1 0 1,0 0 0,0 0-1,1 0 1,-1 0-1,0 0 1,0 0-1,1 0 1,-1 0-1,0 0 1,1 0 0,-1 0-1,0 0 1,0 0-1,1 0 1,-1 0-1,0 0 1,0 0 0,1-1-1,-1 1 1,0 0-1,0 0 1,0 0-1,1 0 1,-1-1 0,0 1-1,0 0 1,0 0-1,0-1 1,1 1-1,-1 0 1,0 0-1,0 0 1,0-1 0,3-2-1013,9-5-3297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7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210 151 8320,'-14'-8'4632,"-3"-1"-2880,12 2-1503,0 1 0,0-1 0,0 0 1,1-1-1,0 1 0,0-1 1,-3-10-1,3 7 119,1 5-83,0 0-1,0 0 1,0 0 0,-1 1-1,-8-10 1,12 14-259,-1 0 0,1 0 0,-1 1 0,0-1-1,0 0 1,1 0 0,-1 1 0,0-1 0,0 1 0,0-1 0,0 1 0,0-1 0,0 1 0,0 0 0,0-1 0,0 1 0,0 0 0,0 0-1,0-1 1,0 1 0,0 0 0,0 0 0,0 0 0,0 0 0,0 1 0,0-1 0,0 0 0,0 0 0,0 1 0,0-1 0,0 0 0,0 1 0,0-1-1,0 1 1,1-1 0,-1 1 0,0 0 0,0-1 0,0 1 0,1 0 0,-1-1 0,0 1 0,1 0 0,-2 1 0,-4 7 20,0 0 0,1 0 0,0 1 1,0-1-1,1 1 0,-5 16 0,-11 63 15,19-82-51,-2 8 24,1-1-1,1 1 0,1 23 1,0-32-54,0 0 1,1 0-1,0 1 1,1-1 0,-1 0-1,1 0 1,0 0 0,1-1-1,-1 1 1,7 10-1,-7-14 23,0 0 0,0 0 0,1 0-1,-1 0 1,0-1 0,0 1-1,1-1 1,-1 0 0,1 1 0,-1-1-1,1 0 1,0-1 0,-1 1 0,1 0-1,0-1 1,0 1 0,0-1 0,-1 0-1,1 0 1,0 0 0,0-1-1,4 0 1,0 0 36,-1 0 1,1-1-1,0 0 0,-1 0 0,1-1 1,-1 1-1,0-1 0,8-6 0,-9 5 8,1-1-1,-2 0 0,1 0 1,0-1-1,-1 1 0,0-1 1,0 0-1,-1 0 0,0 0 1,0 0-1,0-1 0,-1 1 1,3-12-1,-2 5 102,0 0 0,-1 1 0,-1-2 0,0 1 0,-1 0 1,-1-18-1,0 23-37,-1 0 0,1 0 0,-1 0 0,-1 1 1,1-1-1,-1 1 0,0-1 0,-1 1 0,0 0 0,0 0 1,-1 0-1,-8-9 0,12 15-103,0 0 1,0 1-1,0-1 1,0 0-1,0 1 1,0-1-1,0 0 1,0 1-1,0 0 1,0-1-1,0 1 1,0 0-1,0-1 0,0 1 1,-1 0-1,1 0 1,0 0-1,0 0 1,0 0-1,0 0 1,-1 0-1,1 0 1,0 1-1,0-1 1,0 0-1,0 1 1,0-1-1,0 1 0,0-1 1,0 1-1,0 0 1,0-1-1,0 1 1,0 0-1,0 0 1,0-1-1,0 1 1,1 0-1,-1 0 1,0 0-1,1 0 1,-2 2-1,0 0-18,0 1-1,0 0 1,0 0 0,0 0-1,0 0 1,1 0 0,0 0 0,0 0-1,0 0 1,0 8 0,1-9-2,0 1 1,0 0-1,1-1 0,-1 1 1,1 0-1,0-1 1,0 1-1,0-1 1,1 1-1,-1-1 1,1 0-1,0 0 1,4 6-1,-2-4 6,0-1-1,0 0 1,1 0 0,-1-1-1,1 0 1,0 1 0,0-1-1,6 2 1,8 3 8,1-1 0,0-1 0,39 6 0,-44-9-5,-3-1-45,36 8-1162,1-3-1,64 3 0,-110-10 766,0 0 0,0 0 0,0 0 0,0 0 0,0-1 0,0 1-1,0-1 1,0 0 0,-1 0 0,1 0 0,0 0 0,-1-1 0,1 1-1,4-4 1,10-10-3693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7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59 10496,'-3'-17'2404,"-3"-16"1207,6 33-3558,0 0-1,0-1 0,1 1 0,-1 0 0,0 0 0,0-1 0,0 1 0,0 0 0,0 0 0,0-1 0,0 1 0,0 0 0,0 0 0,0-1 0,0 1 0,0 0 0,-1 0 0,1-1 1,0 1-1,0 0 0,0 0 0,0-1 0,0 1 0,0 0 0,0 0 0,-1 0 0,1-1 0,0 1 0,0 0 0,0 0 0,-1 0 0,1 0 0,0 0 0,0-1 0,0 1 0,-1 0 0,1 0 1,0 0-1,0 0 0,-1 0 0,1 0 0,0 0 0,0 0 0,-1 0 0,1 0 0,0 0 0,0 0 0,-1 0 0,1 0 0,0 0 0,0 0 0,-1 0 0,1 0 0,0 0 0,0 0 0,-1 0 1,1 0-1,0 1 0,0-1 0,0 0 0,-1 0 0,1 0 0,0 0 0,0 0 0,0 1 0,-1-1 0,-12 13 492,-56 74-37,58-75-444,2 0 0,-15 22 0,21-27-63,-1 0 1,1 0-1,0 0 1,0 0-1,1 0 0,0 0 1,-2 12-1,4-16-12,0 0 0,0 0 1,0 0-1,0 0 0,1 1 0,-1-1 0,1 0 0,0 0 0,0-1 1,0 1-1,0 0 0,0 0 0,1 0 0,-1-1 0,1 1 1,0-1-1,0 1 0,0-1 0,0 1 0,0-1 0,4 3 1,5 3-12,-1-1 0,1-1 0,0 0 1,14 5-1,12 7 18,-11-3 27,-14-9-13,0 1 0,0 0 0,0 1 1,-1 0-1,-1 1 0,11 10 0,-20-17 36,1 0 1,-1 0 0,0-1-1,0 2 1,1-1 0,-1 0-1,0 0 1,-1 0 0,1 0-1,0 1 1,-1-1-1,1 0 1,-1 1 0,0-1-1,0 0 1,0 1 0,0-1-1,0 0 1,0 1 0,-1-1-1,1 0 1,-1 1 0,0-1-1,1 0 1,-1 0 0,0 0-1,0 0 1,0 0-1,-1 0 1,1 0 0,0 0-1,-3 2 1,-5 6-107,-1 0 0,1-1 0,-2 0 0,-16 11-1,11-9-344,-40 32-4815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8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90 6912,'3'-5'652,"-1"-1"0,0 0 0,0 0 0,-1 1 0,0-1 1,0 0-1,1-12 0,-2-9 4752,0 25-4986,0 3-383,0-1-1,0 0 0,0 0 1,-1 0-1,1 0 0,0 1 1,0-1-1,0 0 0,0 0 1,0 0-1,-1 0 0,1 0 1,0 0-1,0 0 0,0 0 1,0 1-1,-1-1 0,1 0 1,0 0-1,0 0 0,0 0 1,0 0-1,-1 0 0,1 0 1,0 0-1,0 0 0,0 0 1,-1 0-1,1 0 0,0 0 1,0 0-1,0 0 0,0 0 1,-1-1-1,1 1 0,0 0 1,0 0-1,0 0 0,0 0 1,-1 0-1,1 0 0,0 0 1,0-1-1,0 1 0,0 0 1,0 0-1,0 0 0,0 0 1,-1 0-1,1-1 0,0 1 1,0 0-1,0 0 0,0 0 1,0 0-1,0-1 0,0 1 1,0 0-1,0 0 0,0 0 1,0-1-1,0 1 0,0 0 1,0 0-1,0 0 0,-11 13 842,-65 130 1469,19-30-1928,27-56-377,3 1-1,-30 95 1,-22 130-165,76-269 110,-6 20-308,-14 51-1898,16-69-627,6-28-3920,5-4 2998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9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10880,'0'1'206,"-1"-1"1,1 0-1,0 0 1,-1 1-1,1-1 1,0 0-1,-1 1 1,1-1-1,0 1 1,-1-1 0,1 0-1,0 1 1,0-1-1,-1 1 1,1-1-1,0 1 1,0-1-1,0 1 1,0-1-1,0 1 1,-1-1-1,1 1 1,0-1-1,0 1 1,0-1 0,0 1-1,1-1 1,-1 1-1,0-1 1,0 1-1,0-1 1,0 0-1,1 2 1,4 18 866,3-4-707,0-1 0,1 0 0,1-1 0,17 21 0,-8-15-223,0-1 0,36 28 0,50 27 36,-54-39-131,-31-21-140,129 93 495,-102-70-1396,44 45 0,-88-79 471,0 0 0,0 0 0,0-1 0,0 0 0,0 1 0,1-1 0,-1 0 0,8 3 0,-10-5 263,-1 0 1,1 0-1,-1 0 1,0 0-1,1 0 1,-1 0-1,1 0 1,-1 0-1,1 0 1,-1 0 0,0-1-1,1 1 1,-1 0-1,1 0 1,-1 0-1,0 0 1,1-1-1,-1 1 1,0 0-1,1 0 1,-1-1 0,0 1-1,1 0 1,-1-1-1,0 1 1,0 0-1,1-1 1,-1 1-1,0-1 1,3-2-1402,9-9-1934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9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20 139 10368,'-1'0'537,"0"1"1,-1 0-1,1 0 1,0-1-1,-1 1 1,1 0-1,0 0 1,0 0-1,0 0 1,0 0-1,0 1 1,-2 1-1,3-1-412,-1-1 0,1 1 0,0-1 1,-1 1-1,1-1 0,0 1 0,0-1 0,0 1 0,0-1 0,0 1 0,0-1 0,1 1 0,-1-1 0,1 3 0,0-3-88,-1 0-1,1 0 1,-1 0 0,1 0-1,-1 0 1,1 0-1,0 0 1,0 0-1,-1 0 1,1-1-1,0 1 1,0 0-1,0 0 1,0-1-1,0 1 1,0-1-1,0 1 1,0-1-1,0 1 1,0-1 0,0 0-1,0 1 1,0-1-1,1 0 1,0 0-1,3 1 65,-1-1 1,1 0-1,-1 0 0,1 0 0,6-2 1,62-13 155,0-3 1,108-43 0,-2-21-2647,-174 80 2026,18-10-3930,-14 9 80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59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8576,'-3'2'491,"0"0"0,1 0 0,-1 0 0,1 0 0,-1 0 0,1 0 0,0 1 0,0-1 0,0 1 0,0 0 0,1-1 0,-1 1 0,1 0 0,0 0 0,-2 3 0,3-2-245,-1-1 0,1 1 0,0-1 0,0 1 0,0-1 0,0 1 0,1-1 1,-1 0-1,1 1 0,0-1 0,0 1 0,0-1 0,3 6 0,-2-5-169,1 0 0,-1 0 0,1 0 1,0-1-1,0 1 0,0-1 0,0 0 1,0 0-1,1 0 0,0 0 0,-1-1 0,1 1 1,0-1-1,0 0 0,0 0 0,1-1 1,-1 1-1,0-1 0,1 0 0,-1 0 1,1 0-1,7 0 0,4 0 86,1-1 0,-1-1 0,1 0 1,29-7-1,-36 6-60,0 0 0,0 0 1,0 1-1,1 1 0,-1 0 0,19 2 1,-25-1-78,1 0 1,-1 1 0,1-1 0,-1 1 0,1 0-1,-1 0 1,0 0 0,0 1 0,0-1 0,-1 1-1,1 0 1,-1 0 0,1 0 0,-1 1 0,0-1-1,5 8 1,0 2 19,-1 0 0,0 1 0,-1 0 0,-1 0 0,0 0 0,-1 1 0,0-1 0,-1 1 0,-1 0 0,1 30 0,-4 6-539,-13 94 0,12-131 275,0-3-190,-4 39-1649,5-17-2806,14-39-3206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0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84 6784,'-15'-4'9526,"28"-7"-3286,-5 6-7996,9-4 1824,0 0 1,0 2-1,1 0 1,0 0-1,23-4 1,-26 7-55,1 1 1,-1 0 0,0 1-1,30 0 1,-40 2 0,1 1 0,-1-1 0,0 1 1,1 0-1,-1 0 0,0 1 0,0-1 0,0 1 1,0 0-1,0 0 0,0 1 0,0 0 0,-1 0 1,0 0-1,1 0 0,-1 1 0,5 4 0,-4 0 25,0 0 0,0 0 0,-1 0 0,1 0 0,-2 1 0,0-1 0,0 1 0,0 0 0,-1 0 0,0 0 0,0 10 0,1 13 3,-3 54 0,-4-48-26,-8 43 0,6-49 22,-3 67 0,9-96-56,0 0 1,0 0 0,0 0 0,0 0 0,1 1 0,-1-1-1,1 0 1,0 0 0,0 0 0,2 4 0,-2-6 3,0-1 1,-1 1-1,1 0 0,0 0 1,0-1-1,0 1 1,0 0-1,0-1 1,0 1-1,0-1 1,0 1-1,0-1 1,0 0-1,0 1 0,0-1 1,0 0-1,0 0 1,0 0-1,0 0 1,0 0-1,0 0 1,0 0-1,1 0 1,-1 0-1,0 0 0,0 0 1,0-1-1,0 1 1,0 0-1,0-1 1,0 1-1,1-2 1,11-4-567,0 0 0,19-14 0,-1 1-1450,-8 5-458,12-7-7393,-18 13 6456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18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83 8832,'-1'2'3818,"-2"9"-1183,2-7-1955,2 0-1,-1-1 1,0 1-1,1 0 1,2 7 0,-3-10-599,1 0 0,-1 0 0,0 0 0,1 0 0,-1 0 0,1 0 0,-1 0 0,1-1 0,0 1 0,-1 0 0,1 0 0,0-1 0,0 1 0,-1 0 0,1-1 0,0 1 0,0-1 0,0 1 0,0-1 0,0 1 0,0-1 0,0 0 0,0 1 0,0-1 0,0 0 0,0 0 0,2 0 0,12-1 123,1-1-1,0 0 0,-1-1 0,23-8 0,-4 1-109,285-95 252,-315 103-210,0 1 1,0-1-1,-1 1 0,1 0 0,0 1 0,0-1 0,8 0 0,-11 2-64,1-1 0,-1 0 0,1 1 0,0-1 1,-1 1-1,1-1 0,-1 1 0,1 0 0,-1 0 0,1 0 0,-1 0 0,0 0 0,0 0 0,1 0 0,-1 0 0,0 0 1,0 1-1,0-1 0,0 0 0,1 3 0,7 12 46,-1 1 0,0 0 0,10 34-1,-11-26-75,14 27 0,75 162-74,-84-187 80,36 87-1915,-57-141-11999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14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10 8320,'-12'-8'11541,"20"8"-10171,64-1-294,3 0-739,90 11 0,-154-9-314,85 14 370,-46-8-29,-29-6-4259,-21 14-7491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8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270 131 7168,'-13'-26'2096,"-9"-28"0,20 50-1673,0-1 1,0 1 0,0-1-1,0 1 1,-1 0 0,-5-8-1,7 11-333,0 0-1,1 0 1,-1 1-1,0-1 1,0 0-1,1 0 1,-1 0-1,0 1 1,0-1 0,0 0-1,0 1 1,0-1-1,0 1 1,0-1-1,0 1 1,0 0-1,-1-1 1,1 1-1,0 0 1,0 0-1,0 0 1,0-1-1,0 1 1,-1 1-1,1-1 1,0 0-1,0 0 1,0 0-1,0 0 1,0 1-1,0-1 1,-2 1-1,-1 3-5,1-1-1,-1 1 0,1 0 0,-1 0 0,1 0 1,0 0-1,1 1 0,-1-1 0,-2 8 0,0-2 35,-15 28 256,2 1 1,1 0-1,2 2 0,-17 74 1,17-26-221,3 1 1,1 107-1,11-136-120,3 1 1,3-1-1,2 0 0,19 68 0,-15-88-123,3 0 0,1-1 0,1-1 0,3-1 0,1 0 0,1-1 0,2-2 0,2 0 0,45 45 0,-58-66-319,2-1 1,0 0-1,0-1 0,25 14 1,-30-20-371,1-1 0,-1-1 0,1 0 0,0 0 0,0-1 0,0 0 0,0-1 0,23 2 0,11-3-2891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9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1017 9728,'5'-36'6224,"-8"36"-6056,1-1 0,-1-1 0,1 1-1,-1 0 1,1 0 0,0-1 0,0 0 0,0 1 0,0-1 0,0 0 0,0 0 0,0 0 0,-2-3 0,-31-37 1303,12 18-1007,2-2 0,1-1 1,1 0-1,-18-35 0,-39-126-311,14-9-252,62 196 99,-35-137-23,31 115 0,1 0 0,1 0-1,1 0 1,2-27 0,0 42 6,0 1 0,1-1 0,-1 1 0,5-12 0,-5 17 6,-1 0 1,1 0 0,0 0-1,0 1 1,0-1-1,0 0 1,0 0-1,1 1 1,-1-1 0,1 1-1,-1-1 1,1 1-1,-1-1 1,1 1-1,-1 0 1,1 0-1,0 0 1,0 0 0,0 0-1,0 0 1,3-1-1,-1 2-16,0 0-1,0 0 0,0 0 1,-1 0-1,1 1 0,0-1 0,-1 1 1,1 0-1,0 0 0,-1 1 1,6 1-1,5 4-177,19 13-1,-15-8 5,115 66-2087,-43-28-3669,-67-38 2187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9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5 160 10496,'0'4'3936,"-5"-4"-3040,5 3 767,5-3-1119,-1 0 32,10-3-224,4-6-128,9-3-128,12-3 0,11-4 0,8-2-320,4 1-96,-4 5-608,-4-1-287,-10 4-769,1 0-352,0 0-1568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09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208 514 12544,'-2'-3'973,"-1"0"1,0 0-1,0 0 1,0 0-1,-4-2 1,-35-18 1427,4 2-1908,29 14-469,0 0 0,1-1 0,0 1 0,0-2 0,1 1 0,0-1 0,0 0 0,1-1 0,0 1 0,1-1 0,0 0 0,1-1 0,0 1 0,-3-13 0,5 15-48,0-1 0,1 0 0,0 0 0,1 0 1,0 0-1,0-1 0,1 1 0,0 0 0,0 0 1,1 1-1,1-1 0,-1 0 0,1 1 0,1-1 0,0 1 1,0 0-1,9-13 0,-6 11-199,1 0-1,1 1 1,-1 0 0,2 1 0,-1 0-1,20-13 1,-13 12-795,1-1-1,0 2 0,30-11 1,-37 16-219,0 1 1,0-1-1,0 2 1,0 0-1,0 0 1,16 1-1,14 6-2896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10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56 9216,'-3'0'327,"-1"0"0,1 1 1,0-1-1,-1 1 1,1 0-1,0-1 0,-1 2 1,1-1-1,0 0 1,0 1-1,0-1 0,0 1 1,0 0-1,0 0 1,0 0-1,1 0 0,-1 0 1,1 1-1,-4 3 0,2 0-273,1-1-1,-1 1 1,1 0-1,1 0 1,-1 0-1,1 1 1,0-1-1,0 0 1,-1 9-1,0 2-20,2 0-1,-1 0 1,2-1 0,0 1-1,2 0 1,5 31 0,-5-40-30,0 0 0,1 1 0,0-1 0,1-1 1,-1 1-1,9 12 0,-9-16 11,1 1 1,0-1 0,0 0-1,0 0 1,0 0-1,0-1 1,1 1-1,0-1 1,0 0-1,10 5 1,-11-7 37,0 1 1,0-1-1,1 0 1,-1 1 0,1-2-1,-1 1 1,1-1-1,0 1 1,-1-1-1,1-1 1,-1 1-1,1-1 1,0 1-1,7-4 1,-5 2 65,-1-1 1,0 0 0,0 0-1,0-1 1,0 1 0,-1-1-1,0-1 1,1 1-1,4-7 1,-1 1 173,0-1 0,-1 0 1,0 0-1,-1-1 0,-1 0 0,0 0 0,0-1 0,-1 1 1,5-22-1,-8 26-181,-1-1 0,0 1 0,0-1 1,-1 1-1,0-1 0,0 1 0,-1-1 0,0 1 1,-3-12-1,2 14-124,0 0 0,-1 0 0,1 1 1,-1-1-1,0 1 0,0-1 0,-1 1 1,0 0-1,1 0 0,-2 0 0,1 1 1,-1 0-1,-6-6 0,-4 1-256,0 0 1,-1 1-1,0 1 1,0 0-1,-1 1 0,0 1 1,0 0-1,0 1 1,-1 1-1,-23-1 0,39 4 86,-1 0-1,1 0 1,0 0-1,-1 0 1,1 0-1,0 1 1,-1-1-1,1 1 1,0-1-1,-3 2 1,5-2 130,0 0 0,-1 0 0,1 0 0,0 1 0,0-1 0,0 0 0,0 0 0,0 0 0,-1 0 0,1 1 0,0-1 0,0 0 0,0 0 0,0 0 0,0 1 0,0-1 0,0 0 0,0 0 0,-1 0 0,1 1 0,0-1 0,0 0 0,0 0 0,0 1 0,0-1 0,0 0 0,0 0 0,0 0 0,0 1 0,1-1 0,-1 0 0,0 0 0,0 1 0,0-1 0,0 0 0,1 1-131,0 1-1,0-1 1,0 0-1,0 0 1,0 0 0,1 1-1,-1-1 1,0-1-1,2 2 1,22 14-3645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10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1 210 8576,'11'-6'1316,"-8"5"-708,0-1 0,-1 0 0,1 0 0,0 0 1,-1 0-1,5-5 3440,-15 6-821,7 1-3217,1 0-1,-1 0 0,1 0 0,-1 0 1,1 0-1,-1-1 0,1 1 1,-1 0-1,1 0 0,-1 0 1,1 0-1,-1-1 0,1 1 0,-1 0 1,1 0-1,-1-1 0,1 1 1,0 0-1,-1-1 0,1 1 1,-1 0-1,1-1 0,0 1 0,-1-1 1,1 1-1,0-1 0,-1 0 1,0-1 3,1 0 0,-1 0-1,0 0 1,1 0 0,-1-1 0,1 1 0,0 0 0,-1 0 0,1-1 0,0 1 0,0 0 0,1-4 0,7-31 70,-3 16 71,0 1 195,11-34 1,-16 54-341,1-1 1,-1 0 0,0 1 0,0-1 0,0 0-1,1 1 1,-1-1 0,0 1 0,1-1-1,-1 1 1,0-1 0,1 1 0,-1-1 0,1 1-1,-1-1 1,1 1 0,-1-1 0,1 1-1,-1 0 1,1-1 0,-1 1 0,1 0 0,0-1-1,-1 1 1,1 0 0,0 0 0,-1 0 0,1-1-1,-1 1 1,1 0 0,0 0 0,-1 0-1,1 0 1,0 0 0,-1 0 0,1 1 0,0-1-1,-1 0 1,1 0 0,0 0 0,-1 1-1,2-1 1,2 3 23,1 0 1,-1 0-1,0 0 0,7 7 0,2 1-113,-8-8 72,1 0-1,0 0 1,-1-1 0,1 0-1,0 0 1,0 0-1,10 1 1,2-2-42,23 0 0,-30-1-295,0 0 0,1 0 0,-1 1 1,0 0-1,0 1 0,16 5 0,-25-6-142,1 1-1,-1-1 1,1 1-1,-1 0 1,0-1 0,1 1-1,-1 0 1,0 0 0,0 1-1,0-1 1,-1 0-1,1 0 1,-1 1 0,1 0-1,1 4 1,2 2-2115,4 8-1248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12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449 255 9728,'-1'-1'306,"1"1"1,-1 0-1,0-1 1,0 1-1,0 0 1,0 0-1,0 0 1,0 0-1,0 0 1,0 0-1,0 0 1,0 0-1,1 0 1,-1 0-1,0 0 1,0 1-1,0-1 0,-1 1 1,-25 6 1837,27-7-1978,-12 2 403,0 0 0,0-1 0,0 0-1,-23-2 1,7 1-224,-8 0 156,-60-8 0,85 7-479,0-1-1,1-1 0,-1 0 1,0-1-1,1 0 0,0 0 1,0-1-1,0 0 1,-16-13-1,22 15-44,1 0 1,0 0-1,-1 0 1,1 0-1,0-1 1,1 0-1,-1 1 1,1-1-1,-1 0 1,1 0-1,1 0 1,-1-1-1,-2-7 1,4 9-35,-1 0 1,1 1-1,0-1 1,0 1 0,0-1-1,0 0 1,1 1 0,-1-1-1,1 1 1,-1-1-1,1 1 1,0-1 0,0 1-1,0-1 1,0 1 0,1 0-1,-1 0 1,0 0-1,1-1 1,0 1 0,-1 1-1,1-1 1,0 0-1,0 0 1,3-2 0,4-1-316,0-1 1,0 1-1,1 1 0,-1 0 1,11-3-1,54-13-3564,-7 2-1562,-18 0 1893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12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8960,'-18'12'3328,"13"-5"-2592,5 10 160,0-5-64,0 4-544,0-1-64,5 9-224,4-4-32,3-1 32,6-2-512,4-2-128,5-3-544,0-3-192,5-2-2176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12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0 128,'0'5'0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13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0 8320,'-6'0'937,"0"0"0,0 1 0,-1 0 0,-10 2 0,14-2-830,1 0 0,-1 0 1,0 0-1,0 1 0,1 0 1,-1-1-1,1 1 0,-1 0 0,1 0 1,0 0-1,0 0 0,-3 3 1,-3 7 67,1-1 1,0 1 0,0 0 0,1 0 0,1 1 0,-5 16 0,2-2-43,2 0 1,-4 30 0,8-46-117,1 0 1,1 0 0,0 0 0,0 0 0,4 21 0,-3-29-19,-1 1 1,1-1-1,0 0 1,1 1-1,-1-1 1,1 0-1,-1 0 1,1 0-1,0 0 1,0 0-1,0 0 1,1-1-1,-1 1 1,1-1-1,-1 1 1,1-1-1,0 0 1,0 0-1,0 0 1,0 0-1,0-1 1,4 2 0,-3-1 9,1-1 1,0 0-1,0 1 1,0-2 0,0 1-1,0-1 1,0 1 0,0-1-1,0-1 1,0 1 0,0-1-1,0 0 1,0 0 0,0 0-1,6-3 1,-4 1 75,0-1 0,-1 0 0,0 0 0,0 0 0,0-1 0,0 0 0,-1 0 0,1 0 0,6-10 0,-3 3 23,-1 0 0,-1 0 0,0 0 0,-1-1 0,0 0 0,-1-1 0,-1 1 0,0-1 0,0 0 0,1-21-1,-4 29-64,-1 1-1,0-1 0,-1 0 0,0-7 0,1 12-32,-1 0-1,1 0 1,0 0 0,0 0 0,0 0-1,-1 0 1,1 0 0,0 0 0,-1 0-1,1 0 1,-1 1 0,1-1-1,-1 0 1,1 0 0,-1 0 0,0 1-1,1-1 1,-1 0 0,0 0-1,0 1 1,0-1 0,1 1 0,-1-1-1,0 1 1,0-1 0,0 1 0,0-1-1,0 1 1,0 0 0,-2-1-1,3 2-9,-1-1 0,0 0 0,0 0 0,0 1-1,0-1 1,1 0 0,-1 1 0,0-1 0,0 1-1,1-1 1,-1 1 0,0-1 0,1 1 0,-1-1-1,0 1 1,1 0 0,-1-1 0,1 1-1,-1 0 1,1 0 0,-1-1 0,1 1 0,0 0-1,-1 0 1,1 0 0,0 1 0,-5 25-11,4-16-7,1 1 0,1-1 1,0 0-1,1 0 0,0 0 0,0 0 0,8 20 0,5 4-36,18 34 1,3 2 47,-21-33 100,21 72 0,-31-88-9,-1 1 1,0-1-1,-2 1 0,-1 44 0,-2-59-64,0 1-1,0 0 1,-1 0 0,0-1 0,0 1-1,-1-1 1,0 1 0,-1-1 0,1 0 0,-8 10-1,7-12-38,0-1-1,-1 0 0,0 0 1,0 0-1,0 0 1,0-1-1,-1 0 0,0 0 1,1 0-1,-2-1 1,1 0-1,0 0 0,-13 4 1,4-4-135,1 1 0,-1-2 0,0 0 0,0-1 0,-16 0 0,22-1-49,0-1 1,-1 0-1,1 0 1,0-1-1,0 0 1,0 0-1,0-1 1,1-1-1,-13-5 1,19 7 108,0 1 1,0 0 0,0-1-1,0 1 1,0-1 0,0 1-1,1-1 1,-1 0 0,1 0-1,-1 0 1,1 0 0,0 0-1,-1 0 1,1 0 0,0 0-1,1-1 1,-2-2 0,1 2 1,1 0 0,0-1 0,0 1 0,0 0 0,0 0 0,1 0 0,-1-1 1,1 1-1,-1 0 0,1 0 0,2-5 0,2-2-403,0 1-1,1 0 1,0-1 0,0 2-1,1-1 1,12-11-1,16-12-2523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15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7808,'11'1'12420,"33"-2"-9911,-12 1-1540,64-2-289,148-21 0,-233 22-578,7-2 423,30-1 0,-38 4-3123,-9 1 1943,0-1 0,0 0 0,-1 0 0,1 0 0,0 0 0,0 0 0,0 0-1,0 0 1,0-1 0,0 1 0,0 0 0,0 0 0,0-1 0,0 1 0,-1-1-1,1 1 1,0-1 0,1 0 0,15-10-4182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13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32 11904,'-31'-26'3898,"31"25"-3830,-7-3 743,7 4-779,0 0 0,0 0 0,0 0 0,0 0 0,0 0 0,1 0 1,-1 0-1,0 0 0,0 0 0,0 0 0,0 0 0,0 0 0,0 0 0,0 0 0,0 1 0,0-1 1,0 0-1,0 0 0,0 0 0,0 0 0,0 0 0,0 0 0,0 0 0,0 0 0,0 0 0,0 0 1,0 0-1,0 1 0,0-1 0,0 0 0,0 0 0,0 0 0,0 0 0,0 0 0,0 0 0,0 0 0,0 0 1,0 0-1,0 0 0,0 0 0,0 1 0,0-1 0,0 0 0,0 0 0,0 0 0,0 0 0,0 0 1,-1 0-1,1 0 0,0 0 0,0 0 0,0 0 0,0 0 0,0 0 0,0 0 0,0 0 0,0 0 1,0 0-1,0 0 0,0 0 0,-1 0 0,1 0 0,0 0 0,0 0 0,0 0 0,0 0 0,0 0 0,11 24 74,0-1-1,2-1 1,17 23-1,7 13-79,-16-23 20,4 8-54,1-1 1,2-1 0,37 41-1,-60-77 10,0 0 0,0 0 1,0 0-1,1-1 0,12 7 0,-16-10 15,1 1 0,0-1 0,-1 0 0,1 0 0,0-1 0,0 1 0,0-1 0,-1 1 1,1-1-1,0 0 0,0 0 0,0 0 0,0 0 0,0-1 0,-1 1 0,1-1 0,4-1 0,3-3 142,1 0 0,-1-1-1,19-13 1,12-7-20,-39 25-254,1 0 0,-1 0 0,1 0 1,-1 1-1,1-1 0,0 1 0,-1 0 1,1 0-1,0 0 0,4 0 0,-4 0-611,-1 1-1,1-1 1,0-1-1,0 1 1,0 0-1,0-1 1,-1 1-1,1-1 1,3-1-1,7-5-2942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13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11136,'4'47'6640,"6"6"-5409,22 49-1684,-24-81 459,2 0-1,0 0 0,2-1 1,0 0-1,21 25 1,-9-18-634,1 0 0,47 38 0,-47-45-474,32 26-1561,-18-19-4782,-21-17 4128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14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0 207 10112,'0'-4'3872,"0"1"-3040,5-6 352,-1 6-1,1-2-543,4-2-32,4-5-416,4 0-224,5 0 32,10-5-448,-1-2-192,5-1-96,-1-4 65,1 5-577,-5-1-224,1-1-2592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14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 8960,'-2'-1'3510,"6"3"-2196,8 9 464,42 46 2494,30 32-2842,-10-13-1073,100 140-67,-148-179-274,-2 1-1,-2 1 1,-1 1-1,19 53 1,-20-31-177,-3 0 1,-2 1-1,-3 1 1,-3 0-1,0 72 1,-8-73-1206,-3-1 0,-20 118-1,6-104-1054,6-7-1781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8:51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 41 9088,'8'-24'6526,"-7"7"2062,-1 19-8482,0 0-1,0 0 1,0-1-1,-1 1 1,1 0 0,-1 0-1,1-1 1,-1 1-1,-1 2 1,-2 4 81,-80 200 1290,14-35-1237,-22 110-147,71-216-74,-21 55 126,-15 51-2317,45-138-2836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8:51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7936,'3'-27'3356,"-2"-16"8125,10 62-9951,27 93 257,4-11-1002,-36-87-701,13 24 170,28 43 0,-25-46-154,137 205 407,117 90 261,-269-323-1073,8 9-992,-5-7-3250,-9-9 3750,0 1 0,0 0 1,0 0-1,0-1 0,0 1 1,0-1-1,0 1 0,1-1 1,-1 0-1,3 1 0,-2 0-295,6-1-3969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03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1235 6400,'0'-4'9578,"0"4"-9527,0 1 0,0-1 0,0 1 0,0-1 0,0 0 0,0 1 0,0-1 0,0 0 0,0 1 0,0-1 0,1 0 0,-1 1 0,0-1 0,0 0 0,0 1 0,1-1 0,-1 0 0,0 0 0,0 1 0,1-1 0,-1 0-1,0 0 1,1 1 0,-1-1 0,0 0 0,1 0 0,-1 0 0,0 0 0,1 1 0,-1-1 0,1 0 0,16-1 1035,-12 0-889,-1 0 0,1-1 0,0 1 0,-1-1 0,8-4 0,-9 3-132,1 0 0,-1 0 0,0 0 0,1-1 1,-2 1-1,1-1 0,0 0 0,-1 1 0,0-1 1,1 0-1,1-7 0,2-5 75,5-27 0,-11 43-136,14-75 114,-4 0-1,1-81 0,-12 61-188,-1 60 14,0-10-68,-2 1-1,-1 0 0,-14-45 0,11 57 28,-3 0 1,0 0-1,-2 2 0,-28-49 0,-118-157-78,158 234 176,-13-13-86,7 13 35,6 3 49,1-1 1,0 0 0,-1 1 0,1-1 0,0 1 0,-1-1 0,1 0 0,0 1 0,-1-1 0,1 1-1,0-1 1,0 1 0,0-1 0,0 1 0,-1-1 0,1 1 0,0-1 0,0 1 0,0 0-1,-1 12 2,1 0 0,1 17 0,-1-27 0,0-1 0,10 159 0,37 244 0,12-103 0,-56-287 0,102 391 107,-99-386-79,57 179 32,-43-143-24,41 79 0,-60-134-25,15 25 226,-16-25-217,0-1 0,1 1 0,-1 0 0,1-1 0,-1 1 0,1-1 0,0 1 0,-1-1 0,1 1 0,-1-1 0,1 1 0,0-1 0,-1 0 0,1 1-1,0-1 1,0 0 0,-1 0 0,1 1 0,0-1 0,0 0 0,-1 0 0,1 0 0,0 0 0,0 0 0,-1 0 0,1 0 0,0 0 0,1-1 0,-2 1-10,0 0-2,1 0 1,-1 0-1,1-1 1,-1 1 0,1 0-1,-1-1 1,1 1-1,-1 0 1,0-1 0,1 1-1,-1 0 1,0-1 0,1 1-1,-1-1 1,0 1-1,1 0 1,-1-1 0,0 1-1,0-1 1,0 1-1,1-1 1,-1 0 0,2-8 20,-1 1 1,0 0 0,0-1 0,-1 1-1,0-1 1,-1-12 0,-5-29-14,-18-78 0,12 90 40,-2 0 0,-1 2 0,-2 0 0,-2 0 0,-33-47 0,51 82-63,-2-3-15,1 1 0,0-1 0,0 1-1,0-1 1,-1-5 0,2 8 15,1-1 0,0 1 0,0 0 0,0 0 0,0-1 0,0 1 0,0 0 1,0 0-1,0-1 0,0 1 0,0 0 0,1 0 0,-1 0 0,0-1 0,1 1 0,-1 0 0,1 0 1,0 0-1,-1 0 0,1 0 0,0 0 0,1-2 0,64-58-766,-38 29-3385,45-67 1,-58 74 467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04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48 7680,'-9'-44'4581,"9"44"-4492,0-1 1,0 1-1,0 0 1,0 0-1,-1 0 1,1-1-1,0 1 1,0 0-1,0 0 1,-1 0-1,1 0 1,0-1-1,0 1 1,-1 0-1,1 0 1,0 0-1,0 0 1,-1 0-1,1 0 1,0 0-1,0 0 1,-1 0-1,1 0 1,0 0-1,-1 0 1,1 0-1,0 0 1,0 0-1,-1 0 1,1 0-1,0 0 1,0 0-1,-1 0 1,1 0-1,0 1 1,0-1-1,-1 0 1,1 0-1,0 0 1,0 0-1,0 1 1,-1-1-1,1 0 1,0 0-1,0 0 1,0 1-1,0-1 1,-1 0-1,1 1 0,-8 22 414,0 0-1,1 0 1,2 1-1,-5 44 0,4 67 614,7-105-930,3 202 886,25 163-560,-15-303-539,44 155 0,-48-216 4,1 0 0,1-1 0,2-1-1,1 0 1,1 0 0,2-2-1,0 0 1,2-1 0,1-1 0,26 24-1,-37-40-189,0-1 0,0 0 0,1-1 0,16 9 0,-21-13-243,-1 0 0,0-1 0,0 0 0,1-1 0,0 1 1,-1-1-1,1 0 0,0 0 0,-1-1 0,1 1 0,0-1 0,6-1 1,11-4-3849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04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80 7424,'-1'-2'294,"-1"-2"267,1 0 0,-1 0 0,-1 0 0,1 0 1,0 0-1,-1 0 0,0 1 0,-4-4 0,3 1 187,0 1 1,1-1 0,-1 0 0,-2-6-1,6 12-737,0 0-1,-1 0 0,1-1 0,0 1 0,0 0 1,0 0-1,0 0 0,0 0 0,0 0 0,0-1 0,0 1 1,0 0-1,0 0 0,0 0 0,0 0 0,0 0 0,0-1 1,0 1-1,0 0 0,0 0 0,0 0 0,1 0 0,-1 0 1,0-1-1,0 1 0,0 0 0,0 0 0,0 0 0,0 0 1,0 0-1,0 0 0,0 0 0,1-1 0,-1 1 1,0 0-1,0 0 0,1 0 16,-1 0 0,1 0 1,-1 0-1,0 0 0,1 0 1,-1 0-1,1 0 0,-1 1 0,1-1 1,-1 0-1,1 0 0,-1 0 1,1 0-1,-1 1 0,0-1 0,1 0 1,-1 1-1,0-1 0,1 0 1,-1 0-1,1 1 0,39 45 1163,76 102 395,-94-114-1295,-2 0-1,22 52 0,-38-76-235,29 61 330,61 156 764,4 128-389,-85-292-674,-3 1 1,-3 1-1,-2 0 0,-3 0 1,-12 112-1,-2-67-770,3-39-3241,8-61 1042,1-1-1952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17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160 169 6656,'0'-49'6144,"0"41"-5640,1 4-204,-1 0-1,0 0 1,0 0-1,0 0 1,-1 0-1,0 0 1,1 0-1,-3-6 1,-4-9 1320,0-1-35,5 16-1300,0 0 1,-1 1 0,1-1 0,-1 1-1,0 0 1,-4-5 0,6 8-269,1 0 0,0 0 0,0 0 1,-1-1-1,1 1 0,0 0 0,-1 0 1,1 0-1,0 0 0,-1 0 0,1 0 1,0 0-1,-1 0 0,1 0 0,0 0 1,-1 0-1,1 0 0,0 0 0,-1 0 0,1 0 1,0 0-1,-1 0 0,1 0 0,0 0 1,-1 1-1,1-1 0,0 0 0,-1 0 1,1 0-1,0 1 0,-11 10 237,-2 12-88,4-4-90,-5 9-85,1 1 0,-15 48-1,22-53-10,1 0 0,-5 44 1,10-56-5,0 1 1,1 0 0,0 0 0,1 0 0,0-1-1,1 1 1,5 14 0,5 1-5,-12-27 35,0 0-1,0 0 1,0 1 0,0-1-1,0 0 1,0 0-1,0 0 1,0 0-1,1 0 1,-1 0 0,0 0-1,1 0 1,-1-1-1,1 1 1,-1 0 0,1-1-1,1 1 1,0-1 17,1 0 0,-1 0 0,0-1 1,0 1-1,1-1 0,-1 0 0,0 0 0,0 0 1,0 0-1,0 0 0,0-1 0,0 1 0,0-1 1,-1 0-1,1 0 0,2-2 0,5-5 198,-1 0 0,14-17 0,-17 19-113,-1 0 0,0-1 0,-1 1 0,0-1 0,0 0 0,0-1 0,-1 1 0,-1-1 0,1 1 0,1-11 0,-1-8 666,0-55 0,-3 77-697,0 4 2,4 11-32,-2-6-55,0-1 1,1 1-1,-1-1 1,1 0-1,-1 1 1,1-1-1,0-1 1,0 1 0,1 0-1,-1-1 1,0 1-1,1-1 1,7 3-1,3 1 0,0 0 1,21 4-1,-13-4-10,-1 0-940,0-2 1,31 3-1,-49-7 437,-1 1-1,1-1 1,0 1 0,0 0-1,-1 0 1,1 0-1,0 0 1,-1 0-1,1 0 1,-1 1 0,5 3-1,2 2-4289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12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8 6912,'-2'-1'284,"1"0"303,-1 1 1,1-1-1,-1 0 1,1 0 0,-1 1-1,-8-2 8201,20 11-5871,3 0-2323,25 14 0,10 6-278,90 77 319,-80-58-467,3-4 1,88 50 0,-70-46-211,26 15-510,147 65 0,-246-125 420,-1-1 3,1 0 1,-1 0 0,0 1-1,0 0 1,6 5-1,-10-7-38,0 0 0,0 0 0,0 0 0,0 0-1,0 1 1,0-1 0,-1 0 0,1 0 0,-1 0-1,1 1 1,-1-1 0,1 0 0,-1 1 0,0-1-1,1 0 1,-1 1 0,0-1 0,0 0 0,0 1-1,0-1 1,0 0 0,0 1 0,-1-1 0,1 0-1,0 1 1,-1-1 0,0 2 0,-3 9-2740,-1 0-1679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18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10752,'-8'3'10074,"8"-3"-9864,0 17 1529,9 24-2541,15 34 839,14 72-37,-26-101-43,-8-29-190,46 163-833,-18-93-1739,8-6-4200,-32-71 2461,0-6 758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18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38 313 8448,'-23'14'4560,"23"-14"-4538,0 0 0,0 0 0,-1 0 0,1 1 0,0-1 0,0 0-1,0 0 1,0 0 0,0 0 0,0 0 0,-1 1 0,1-1 0,0 0 0,0 0 0,0 0 0,0 1 0,0-1 0,0 0 0,0 0 0,0 0 0,0 0 0,0 1 0,0-1 0,0 0 0,0 0 0,0 0 0,0 1 0,0-1 0,0 0 0,0 0 0,0 0 0,0 1 0,0-1 0,0 0 0,0 0 0,1 0 0,-1 1 0,0-1 0,0 0 0,0 0 0,0 0 0,0 0 0,0 0 0,1 1 0,-1-1 0,0 0 0,6 5 59,-2-3 40,-1 1 0,1 0 0,0-1 0,0 0 0,0 0 0,1 0 0,-1-1-1,0 1 1,1-1 0,-1 0 0,1 0 0,-1-1 0,1 1 0,-1-1 0,1 0 0,-1 0 0,8-2 0,-5 1 143,0 0 0,0-1 0,0 0 0,0 0 1,0-1-1,-1 1 0,1-2 0,-1 1 0,1-1 1,6-5-1,-10 7-126,-1-1 1,1 0-1,-1 0 1,0 0-1,0 0 0,0-1 1,0 1-1,0 0 1,-1-1-1,1 1 1,0-6-1,8-40 852,-10 48-969,2-9 125,-2 1 1,1-1-1,-1 1 1,-1-1-1,1 1 1,-2-1-1,1 1 1,-1 0-1,-1 0 1,-5-15-1,5 18-115,-1-1 0,1 1 0,-1-1 0,0 1 0,-1 0 0,1 1-1,-1-1 1,0 1 0,-1 0 0,1 0 0,-1 0 0,0 1 0,0 0-1,-8-4 1,-3 0-137,-23-8 0,36 15-112,-1-1 1,1 1-1,0 0 1,-1 0 0,1 0-1,-1 1 1,0 0 0,1 0-1,-1 0 1,1 0-1,-8 2 1,12-2 154,-1 0 0,1 0 0,-1 0 0,1 0 0,0 0 0,-1 0 0,1 1 0,0-1 0,-1 0 0,1 0 0,0 0 0,-1 1 0,1-1 0,0 0 0,-1 1 0,1-1 0,0 0 0,0 0 0,-1 1 0,1-1 0,0 0 0,0 1 0,-1-1 0,1 1 0,0-1 0,0 0 0,0 1 0,0-1 0,0 0 0,0 1 0,0-1 0,0 1 0,0-1 0,0 0 0,0 1 0,0-1 0,0 1 0,0-1 0,0 0 0,0 1 0,0-1 0,0 1 0,0-1 0,1 0 0,-1 1 0,0-1 0,0 0 0,1 1 0,-1-1 0,0 0 0,0 1 0,1-1 0,-1 0 0,0 0 0,1 1 0,-1-1 0,22 17-3329,-20-15 2903,12 10-3633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18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244 460 9728,'1'-1'721,"-1"1"-577,0 0 1,0-1-1,0 1 0,0 0 1,0 0-1,0 0 0,0-1 1,0 1-1,0 0 0,0 0 0,0 0 1,1-1-1,-1 1 0,0 0 1,0 0-1,-1 0 0,1-1 1,0 1-1,0 0 0,0 0 0,0 0 1,0-1-1,0 1 0,0 0 1,0 0-1,0 0 0,0 0 1,-1-1-1,-6-6 3571,-17-4 291,17 7-3631,-9-5-220,1-1 0,0 0 0,1-1 0,0-1 0,1-1 0,0 1 0,1-2 0,0 0 0,1 0 0,1-1 0,0-1 0,1 0 0,1 0 0,0 0 0,-10-34 0,16 43-303,1 1 0,-1-1 0,1 1 0,0-1 0,0 0-1,1 1 1,0-1 0,0 0 0,1 0 0,0 1 0,0-1 0,0 0 0,5-11 0,-4 13-226,1 0 0,-1 1 1,1-1-1,0 1 0,1-1 1,-1 1-1,1 0 0,-1 0 0,1 1 1,0-1-1,1 1 0,-1 0 1,0 0-1,1 0 0,0 1 1,0-1-1,9-2 0,-6 3-686,0 0-1,0 0 1,0 1 0,-1 0-1,16 1 1,6 0-2556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1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17 8064,'-1'-2'278,"1"2"-89,0-1 0,0 1-1,0 0 1,0-1 0,-1 1 0,1-1 0,0 1 0,0 0 0,0-1-1,-1 1 1,1 0 0,0-1 0,-1 1 0,1 0 0,0-1-1,-1 1 1,1 0 0,0 0 0,-1-1 0,-2 1 2545,2 0-1854,-4 2-688,1 1 0,-1-1 1,1 1-1,0 0 0,0 0 1,0 0-1,0 0 0,1 1 0,0-1 1,-1 1-1,1 0 0,0 0 0,1 0 1,-1 0-1,1 1 0,0-1 1,0 1-1,-3 9 0,2 0-181,0 0-1,1 0 1,1 1 0,0-1-1,1 0 1,0 1 0,1-1-1,1 1 1,0-1 0,1 0-1,1 0 1,7 19 0,-9-30 19,-1 1 1,1-1 0,0 1 0,0-1-1,1 0 1,-1 0 0,0 0-1,1 0 1,4 4 0,-6-6 8,1 0 0,-1 0-1,1 0 1,-1 0 0,1-1 0,-1 1 0,1 0 0,0-1 0,-1 1 0,1-1 0,0 1 0,-1-1 0,1 0 0,0 0 0,-1 0-1,1 0 1,0 0 0,0 0 0,-1 0 0,1-1 0,0 1 0,-1 0 0,1-1 0,2-1 0,2-1 98,0-1 0,0 0 0,-1 0 0,1-1 0,-1 1 0,0-1 0,0 0 1,6-10-1,0 0 212,-1-1 1,9-18-1,-16 28-215,0-1 0,0 1 0,-1 0 0,0-1 0,0 1 0,-1-1 0,1 0 0,-2 1 0,1-1 0,-1 0 0,0 0 0,0 1 0,-2-12 0,1 13-169,-1 1 1,0-1-1,1 1 1,-1-1-1,-1 1 0,1-1 1,-1 1-1,1 0 1,-1 0-1,0 0 1,-1 1-1,1-1 0,-1 1 1,1 0-1,-1 0 1,0 0-1,0 0 0,-1 1 1,-3-3-1,-36-13-1671,3 1-4422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20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3 6400,'0'-3'6325,"-13"3"-3168,11 0-3047,-1 0-1,0 0 1,0 0-1,0 1 1,1-1-1,-1 0 1,0 1-1,1 0 1,-1 0 0,0 0-1,1 0 1,-1 0-1,1 0 1,-1 1-1,1-1 1,0 1-1,-1-1 1,1 1-1,0 0 1,0 0-1,0 0 1,1 0 0,-1 1-1,0-1 1,-1 3-1,-1 2-79,0 0-1,0 1 0,1 0 1,0-1-1,0 1 1,1 0-1,0 1 1,-2 14-1,4-20-6,-1 1 0,1 0-1,0 0 1,0-1 0,1 1 0,-1 0 0,1 0-1,0-1 1,0 1 0,0 0 0,0-1 0,0 1-1,1-1 1,0 0 0,-1 1 0,1-1 0,1 0-1,-1 0 1,0 0 0,1 0 0,0-1 0,3 4-1,-5-5 38,1 0 0,0 0 0,0 0 0,0 0 0,0 0 0,0 0 0,0-1 0,0 1 0,0-1 0,1 1 0,-1-1 0,0 0 0,0 0 0,0 0 0,0 0 0,0 0 0,1-1 0,-1 1 0,0 0 0,0-1 0,0 0 0,0 1 0,0-1-1,0 0 1,0 0 0,0 0 0,0-1 0,-1 1 0,1 0 0,0-1 0,2-2 0,2-2 220,-1 1 0,0-2 1,0 1-1,0 0 0,-1-1 0,0 0 0,4-10 0,-6 12-81,-1-1 0,0 1-1,0 0 1,0-1-1,-1 1 1,1 0 0,-2-9-1,1 1-48,1 16-194,0 0 0,0 0-1,1 0 1,-1 0 0,1 0 0,0 0 0,3 4 0,-2-3-24,9 12-1235,1 0 1,0-1-1,2 0 1,16 13 0,0-7-3349,-17-13 513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21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15 8960,'0'-1'315,"-1"0"0,1 0 0,0 1 0,-1-1 0,1 0 0,-1 0 0,0 0 0,1 1 0,-1-1 0,0 0 0,1 1 0,-1-1 0,0 1 0,0-1 0,0 1 1,1-1-1,-1 1 0,0-1 0,0 1 0,0 0 0,0 0 0,0-1 0,0 1 0,0 0 0,0 0 0,0 0 0,1 0 0,-3 0 0,1 1-180,1 0 0,-1-1 0,1 1 0,-1 0 1,1 0-1,0 0 0,-1 1 0,1-1 0,0 0 0,0 0 0,0 1 0,0-1 0,0 0 0,0 1 0,0-1 0,0 1 0,-1 2 0,-2 8-34,-1 0-1,2 0 0,-1 0 1,2 1-1,0-1 1,0 1-1,1-1 0,1 1 1,0 0-1,2 20 0,-1-32-106,-1 1 0,0 0-1,1 0 1,-1 0 0,1-1-1,-1 1 1,1 0 0,0 0 0,0-1-1,0 1 1,0-1 0,0 1-1,0-1 1,0 1 0,0-1-1,0 0 1,1 1 0,-1-1-1,3 2 1,-1-2 5,0 0 0,-1 0-1,1 0 1,0 0 0,0 0-1,0-1 1,-1 1 0,1-1-1,0 0 1,0 0 0,4 0 0,7-2-515,0-1 1,0 0 0,0-1 0,14-7-1,-23 10 114,35-15-4456,-26 8 709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21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11648,'2'-1'4525,"3"5"-2765,3 3-1400,-3 4 925,22 49 518,27 92-710,-40-110-1029,53 144 155,-44-124 191,45 86 1,-48-111-280,3-1-1,1-1 1,36 42 0,-50-66-59,1 1 0,-1-2 1,2 0-1,18 14 0,-25-22-36,-1 1-1,0-1 0,1 1 1,0-1-1,-1-1 0,1 1 0,0-1 1,0 1-1,0-2 0,0 1 1,0 0-1,0-1 0,0 0 1,0 0-1,0 0 0,0-1 1,5-1-1,8-3-81,24-11-1,-16 5 65,-25 11-16,1-1 0,0 1 0,0-1 0,0 1 0,0-1-1,0 1 1,0 0 0,0 0 0,-1 0 0,1 0 0,0 0 0,0 0 0,0 1-1,0-1 1,0 1 0,0-1 0,-1 1 0,1 0 0,0 0 0,0 0 0,-1 0-1,1 0 1,0 0 0,-1 0 0,1 0 0,-1 0 0,3 3 0,1 4-271,1-1 0,-1 1-1,-1 0 1,7 15 0,-1-3-1371,-9-19 1560,15 23-3013,-16-23 2782,1 0 0,0 0 0,0 0 1,0 0-1,1-1 0,-1 1 0,0 0 0,0 0 1,0-1-1,0 1 0,1-1 0,-1 1 0,0-1 1,1 0-1,-1 1 0,0-1 0,3 0 0,6 0-3795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22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45 195 5120,'4'19'8794,"3"-26"-8156,0-1 0,0 0 1,-1-1-1,0 0 0,-1 1 0,0-2 0,5-12 0,-7 16-356,-1-1 0,0 0 1,0 0-1,-1 0 0,0 0 0,0-1 0,0 1 0,-1 0 0,0 0 0,-1-1 1,-2-11-1,3 17-169,-1 0 1,0-1-1,1 1 1,-1 0-1,-1 0 1,1 0-1,0-1 1,0 1-1,-1 0 0,1 1 1,-1-1-1,0 0 1,-3-3-1,5 5-85,-1-1-1,0 1 1,0 0-1,1-1 1,-1 1-1,0 0 1,0-1-1,0 1 1,1 0-1,-1 0 1,0 0-1,0 0 0,0 0 1,0 0-1,1 0 1,-1 0-1,0 0 1,-1 0-1,1 1-12,-1-1 0,1 1 0,0 0 0,0 0 0,0-1 0,-1 1 0,1 0 0,0 0 0,0 0 0,0 0 0,0 0 1,0 0-1,0 0 0,0 2 0,-8 12 35,1 1 1,1-1 0,0 2 0,1-1 0,1 0 0,1 1 0,0 0 0,1 0 0,1 0 0,-1 26 0,3-39-57,0 0 0,1 0 0,-1 0 0,1 0 0,0 0 0,0 0 0,0 0 0,0 0 0,0 0 0,1-1 0,0 1 0,0 0 0,0-1 0,0 1 1,1-1-1,-1 0 0,1 0 0,3 3 0,-2-3-115,0 0-1,0 0 1,0-1 0,1 0 0,-1 1 0,1-1-1,0-1 1,0 1 0,-1-1 0,1 0 0,0 0 0,0 0-1,0-1 1,8 0 0,-3 0-564,-1-1 1,0 0-1,0 0 1,0-1-1,-1 0 0,16-7 1,-14 5-1167,-1 0 0,0-1 0,0-1 0,0 1 0,12-12 0,7-7-2741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22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41 13312,'-5'-41'10111,"5"42"-10063,-1 0 0,1 0-1,-1-1 1,1 1 0,-1 0-1,1-1 1,-1 1 0,0-1-1,1 1 1,-1-1 0,0 1-1,1-1 1,-1 1 0,0-1-1,0 0 1,-1 1 0,-5 4-32,-10 8 15,2 2 0,0 0 0,0 1 0,-12 18 0,23-29-50,0 0 0,1 0 1,0 0-1,0 0 0,0 0 1,0 0-1,1 1 0,0 0 1,0-1-1,1 1 0,-1 0 1,1 0-1,0 11 0,1-15 11,0 1-1,1-1 1,-1 0 0,1 1-1,0-1 1,0 0 0,0 1-1,0-1 1,0 0-1,1 0 1,-1 0 0,1 0-1,-1 0 1,1 0-1,0-1 1,0 1 0,0 0-1,3 1 1,4 4-8,0-1-1,18 8 1,-4-3-210,-9-5 405,-1 0-1,0 1 1,0 0-1,20 17 1,-29-21-80,-1 0 0,0 1 0,0-1 0,0 1 0,0-1 0,-1 1 0,0 0 0,1 0 0,-1 0 0,-1 0 0,1 1 1,-1-1-1,1 0 0,-1 1 0,0-1 0,-1 1 0,1-1 0,-1 1 0,0 0 0,-1 4 0,0 7-126,-2-1 0,0 0 0,-1 0 0,0 0 0,-1 0 0,-9 17 0,5-15-1732,0-1 0,-17 24-1,12-23-992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26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 9728,'-8'-8'12159,"11"15"-8159,2 1-4810,3 4 1069,0 1 1,0 0 0,-1 0-1,-1 1 1,0 0 0,7 26-1,-9-25-162,66 183 682,29 27-465,85 122-474,-176-334 156,2 2-199,-1 1 0,-1-1 0,7 21 0,-14-34-184,-1-1-1,0 0 0,0 1 0,1-1 0,-1 1 1,0-1-1,0 1 0,0-1 0,-1 0 0,0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12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11 560 10880,'-1'0'438,"0"-1"1,0 0-1,0 0 0,0 0 1,1 1-1,-1-1 1,0 0-1,0 0 1,0 0-1,1-1 0,-1 0 1,1 2-355,0 0 0,0 0-1,0-1 1,0 1 0,0 0 0,0 0 0,0 0 0,0 0 0,0-1-1,0 1 1,0 0 0,1 0 0,-1 0 0,0 0 0,0 0-1,0-1 1,0 1 0,0 0 0,1 0 0,-1 0 0,0 0 0,0 0-1,0 0 1,0 0 0,0 0 0,1 0 0,-1 0 0,0 0 0,0 0-1,0 0 1,1 0 0,-1 0 0,0 0 0,0 0 0,0 0-1,0 0 1,1 0 0,-1 0 0,0 0 0,0 0 0,30 6 2181,-25-5-2462,50 11 684,-23-5-282,44 15-1,0 8-129,51 17-160,-120-45 91,1 1 1,-1-2-1,1 1 1,-1-1 0,1 0-1,0-1 1,0 0 0,14-1-1,-18 0 0,0 0 0,-1 0 0,1 0 0,-1 0 1,1-1-1,-1 0 0,0 1 0,1-1 0,-1 0 0,0-1 0,0 1 0,0 0 0,-1-1 0,1 0 1,0 1-1,-1-1 0,0 0 0,0 0 0,4-7 0,-2 0 4,0 1-1,-1-1 1,1 0 0,-2 0 0,0 0-1,0 0 1,-1 0 0,1-13-1,-3-9-1,-4-39-1,5 70-8,-6-49-189,-2 1-1,-15-50 1,14 68-945,-16-34 1,14 42-821,-1 0 1,-15-21 0,-3 4-2494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27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179 120 9088,'-4'-32'5750,"2"25"-4962,1 1-1,0 0 1,0-9 0,1 12-460,-1 0 0,0 0 0,0 0 0,0 0 0,0 0 0,0 0 0,-1 0 0,1 1 0,-1-1 0,0 0 0,0 1 0,0 0 0,0-1 0,0 1 0,0 0 0,-1 0 0,-2-2 0,4 4-285,0-1 1,1 1 0,-1-1-1,0 1 1,0-1 0,0 1-1,0 0 1,1-1 0,-1 1 0,0 0-1,0 0 1,0 0 0,0 0-1,0-1 1,0 1 0,0 1-1,0-1 1,0 0 0,0 0-1,1 0 1,-1 0 0,0 1-1,0-1 1,0 0 0,0 1 0,0-1-1,1 1 1,-1-1 0,0 1-1,0-1 1,1 1 0,-2 0-1,-2 3 1,0 0 1,0 0-1,1 0 0,-4 6 0,4-6-32,-27 42 20,17-24-32,7-12-21,0 1-1,1 0 1,0 0 0,1 1-1,0-1 1,1 1-1,-4 19 1,6-25 0,1 0-1,-1 0 1,1 1 0,1-1-1,-1 0 1,1 0 0,0 1 0,0-1-1,0 0 1,1 0 0,0 0-1,1-1 1,-1 1 0,1 0 0,0-1-1,5 7 1,-5-7 5,1-1-1,0 0 1,0-1 0,1 1-1,-1-1 1,1 1 0,-1-1 0,1-1-1,0 1 1,0-1 0,11 4 0,-14-5 17,0-1 1,0 1 0,1-1 0,-1 0 0,0 1 0,0-1 0,1 0 0,-1 0-1,0-1 1,1 1 0,-1 0 0,0-1 0,0 1 0,0-1 0,1 0 0,-1 0-1,0 0 1,0 0 0,0 0 0,0 0 0,0 0 0,-1-1 0,1 1 0,0-1 0,-1 1-1,1-1 1,0 0 0,-1 0 0,0 1 0,0-1 0,1 0 0,0-3 0,5-11 256,-1-1 0,0 0 1,-2 0-1,0 0 0,0 0 1,-2-1-1,0 0 0,-1-23 1,0 45-270,-1-1 0,1 1-1,1-1 1,-1 0 0,0 1 0,1-1 0,0 0 0,0 0 0,0 0-1,0 0 1,4 4 0,-1 0 22,4 5-59,0-1 0,1-1 0,0 0 0,1 0 0,0-1 0,0 0 0,1-1 0,0 0 0,26 11 0,-23-11-480,-9-5-455,0 0 0,0 0-1,12 3 1,-16-6 398,0 0 0,0 1-1,0-1 1,0 0 0,0 0-1,0 0 1,0 0 0,0 0-1,0-1 1,0 1 0,0 0-1,0-1 1,-1 0 0,1 1-1,0-1 1,0 0 0,2-1-1,6-6-3680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28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44 9472,'0'-3'787,"1"-1"0,0 0 1,-1 1-1,0-1 0,0-4 1,0 7-619,0 1-1,0-1 1,0 0 0,0 0 0,0 1-1,0-1 1,-1 0 0,1 1 0,0-1-1,0 0 1,-1 1 0,1-1 0,0 0 0,-1 1-1,1-1 1,-1 1 0,1-1 0,-1 1-1,1-1 1,-1 1 0,1-1 0,-1 1-1,1-1 1,-1 1 0,0 0 0,1-1-1,-1 1 1,0 0 0,1 0 0,-1-1 0,0 1-1,1 0 1,-1 0 0,0 0 0,-1 0-1,0 0-55,-1 0 0,0 0 0,1 1 0,-1-1 0,1 1 0,-1-1 0,1 1 0,-1 0 0,1 0 0,0 0 0,-1 0 0,1 0 0,-3 3 0,1-1-64,0 1 1,0 0 0,1 0 0,0 0 0,0 0 0,-5 8 0,5-7-27,-61 112 146,53-92-150,3-10-202,2 0 0,-6 17 0,11-29 147,0 1-1,0 0 1,1-1-1,-1 1 1,1 0-1,0 0 1,0-1-1,0 1 1,0 0-1,0 0 1,1-1-1,0 1 1,0 0-1,1 4 1,-1-7 36,0 0 0,0 0 0,0 0 0,0 0 0,0 0 0,0 0-1,0 0 1,0 0 0,0-1 0,0 1 0,0 0 0,0-1 0,1 1 0,-1-1 0,0 1 0,0-1 0,1 1 0,-1-1 0,0 0 0,1 0 0,1 0 0,2 1-13,-1-1 1,1 0-1,-1-1 0,9-1 1,4-1 23,-1 0 0,1 1 0,18 0 0,-27 2-4,0 0 1,0 1-1,0 0 1,-1 0 0,1 1-1,0 0 1,0 1-1,9 4 1,-8-3 155,24 13 722,-30-15-668,-1 0 0,1-1-1,-1 1 1,1 0 0,-1 0 0,0 0-1,0 1 1,0-1 0,2 4 0,-4-5-140,1 1 1,-1-1 0,0 1 0,1 0-1,-1-1 1,0 1 0,0-1 0,-1 1 0,1 0-1,0-1 1,0 1 0,-1-1 0,1 1-1,-1-1 1,1 1 0,-1-1 0,0 1-1,0-1 1,1 0 0,-1 1 0,0-1 0,0 0-1,0 0 1,-3 2 0,-2 4-298,0-1 1,-13 10-1,11-10-685,-1-1 0,0 0 0,-13 6 1,4-3-2762,43-31-12643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29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52 9344,'0'-22'4135,"-1"-8"5637,1 30-9717,-4 15 553,-46 182 2127,-11 53-2147,52-191-575,-18 97-522,24-144-738,0 0 1,-8 19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29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20 12800,'-14'-20'9557,"24"39"-7381,-3-6-1909,1 0 0,0-1 0,0 0 0,2 0 0,-1-1 1,20 17-1,-4-7-192,1-1 0,33 18 1,2-1-164,103 45 0,-149-76-280,30 11-1387,-16-13-2522,-6-7-2619,-10 2 2443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29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14 234 12672,'-1'1'354,"1"0"138,-1 0 1,0 0-1,1-1 1,-1 1-1,0-1 0,1 1 1,-1 0-1,0-1 0,0 1 1,0-1-1,-3 1 3225,14-1-1679,84-29-1004,27-8-2009,-98 28 226,0-1 1,0 0 0,21-15 0,-17 6-1522,26-22 0,-3-5-5109,-32 29 3827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30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9856,'-41'0'6112,"40"0"-5875,1 0 0,-1 1 0,0-1 0,1 0 0,-1 0 0,0 0 0,1 1 0,-1-1 0,0 0 0,1 1 0,-1-1 1,0 1-1,1-1 0,-1 0 0,1 1 0,-1-1 0,1 1 0,-1 0 0,1-1 0,-1 1 0,1-1 0,0 1 0,-1 0 1,1-1-1,0 1 0,0 0 0,-1-1 0,1 1 0,0 0 0,0 0 0,0-1 0,0 2 0,2 2-157,-1-1-1,2 0 0,-1 0 0,0 0 1,1 0-1,-1 0 0,1-1 0,0 1 1,0-1-1,0 1 0,0-1 0,0 0 1,0-1-1,1 1 0,-1 0 1,1-1-1,-1 0 0,1 0 0,5 1 1,9 3 88,1-2 0,28 2 1,80-2 514,-124-2-640,0-1 1,0 1 0,-1-1 0,1 1 0,0 0 0,-1 0 0,1 0 0,0 1 0,-1-1 0,0 0 0,1 1 0,-1 0 0,0 0 0,0-1 0,0 1 0,0 1-1,0-1 1,0 0 0,0 0 0,-1 1 0,1-1 0,-1 1 0,0-1 0,0 1 0,0-1 0,1 6 0,2 6 26,-1 1 1,0 0-1,0 29 0,-2-38-76,0 73 55,-2-43-1404,5 42 0,-3-61-592,-1-14 1308,0-1-1,0 1 1,0-1-1,0 1 1,0-1-1,1 1 1,-1-1-1,1 0 1,-1 1-1,3 2 1,1 4-4193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29:31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71 8064,'-13'-2'12620,"13"2"-12493,0-1 1,0 1 0,0 0-1,0 0 1,0 0-1,0-1 1,0 1 0,0 0-1,0 0 1,0-1 0,0 1-1,1 0 1,-1 0 0,0 0-1,0-1 1,0 1 0,0 0-1,0 0 1,0 0 0,0 0-1,1-1 1,-1 1-1,0 0 1,0 0 0,0 0-1,0 0 1,1 0 0,-1 0-1,0-1 1,0 1 0,1 0-1,24-13-1672,-20 10 2609,13-6-979,0 1-1,0 1 0,1 0 0,24-5 1,-38 11 13,0 0 1,-1 0 0,1 1-1,0 0 1,0 0-1,0 0 1,0 1 0,-1-1-1,1 1 1,0 0 0,0 0-1,-1 1 1,1 0 0,-1-1-1,1 1 1,-1 1 0,0-1-1,0 1 1,0 0 0,0 0-1,6 6 1,-3-1-24,0 1-1,-1 0 1,0 0 0,0 0-1,-1 1 1,0 0 0,-1 0-1,5 20 1,31 142 17,-25-98-88,-11-59-7,0 1 1,2-1-1,-1 0 0,2 0 1,11 19-1,-16-32 8,-1 0-1,0 0 1,1 0-1,-1-1 1,1 1 0,0-1-1,0 1 1,-1-1-1,1 1 1,0-1-1,0 0 1,0 0 0,1 0-1,-1 0 1,0 0-1,0 0 1,0-1-1,1 1 1,-1-1 0,0 0-1,1 0 1,-1 1-1,0-1 1,1-1-1,-1 1 1,5-1-1,0-1-95,0 0 0,0 0-1,0-1 1,0 0-1,-1 0 1,1 0 0,6-6-1,-2 2-1087,14-10-9551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21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3183 4992,'-1'3'458,"0"1"-1,0 0 1,1 0 0,-1-1 0,1 1 0,0 0 0,0 4-1,1 1 1470,-1 3 4503,0-8-7314,0 0 888,0-1 1,1 1-1,0 0 1,0-1-1,0 1 1,0-1-1,0 1 0,1-1 1,-1 1-1,1-1 1,0 0-1,0 0 1,0 0-1,1 0 1,-1 0-1,1-1 1,-1 1-1,1-1 1,0 1-1,0-1 1,0 0-1,0 0 1,6 2-1,6 3 30,0-1 0,1-1 1,0 0-1,19 3 0,-23-6-45,44 7 9,86 4-1,-64-7-29,6 0 182,1-2 1,-1-5-1,1-3 0,89-17 1,-159 19-149,314-63 74,-230 41-27,124-49 0,94-40 135,71-29-16,-326 116-139,-1-4 0,-1-2 1,95-68-1,-92 52-23,94-66 31,-17 27 22,83-57-38,-64 22-84,44-31 51,18 0 39,161-116 74,-224 148-107,162-115-116,-229 178 117,175-126 31,-178 112-49,156-112 14,102-13 15,-310 177-1,187-82 73,5 19-132,-59 22 30,283-99 135,-325 117-163,-26 6 33,-38 12 28,118-28 1,-118 42 1,97-3 0,65 11-102,-150 3 90,-34 1 15,0 2-1,-1 2 1,1 1-1,-1 2 0,43 15 1,-29-4 11,-1 2 0,-1 2 1,55 35-1,-47-23-34,2-4 0,70 26 0,-16-14 62,160 83 1,-230-101-22,-1 2 0,58 46 0,183 188-22,-133-111-122,-147-144 102,8 5 130,15 19 0,-26-26-227,0 0 0,0 0-1,-1 0 1,1 0 0,-1 1 0,0-1 0,0 1 0,-1 0 0,1-1 0,-1 1 0,1 6-1,0 18-3779,-2-21 223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21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9 563 8320,'0'0'265,"-1"0"1,1 0-1,-1-1 0,1 1 1,0 0-1,-1 0 1,1 0-1,-1-1 1,1 1-1,0 0 0,-1-1 1,1 1-1,0 0 1,-1-1-1,1 1 0,0-1 1,-1 1-1,1 0 1,0-1-1,0 1 1,0-1-1,-1 1 0,1-1 1,0 1-1,0-1 1,1 0-115,-1 0 0,1 1 1,0-1-1,-1 1 0,1-1 1,0 1-1,0-1 0,0 1 1,0-1-1,0 1 0,-1 0 1,1-1-1,0 1 0,0 0 1,2 0-1,3-1-61,0 0 1,0 1-1,1 0 0,-1 0 1,0 1-1,0 0 0,0 0 0,0 0 1,1 1-1,5 2 0,20 5 85,86 21 164,157 62-1,-50-17-241,-190-64-98,-1 1 101,0-3 0,0 0 0,68 6 0,-70-15 218,0-1 0,0-2 0,0-1 0,32-8 0,-49 9-113,-1-1 0,0 0 0,0-1 1,0-1-1,21-12 0,-29 15-154,-1-1 1,0 0-1,0 0 0,0 0 1,0 0-1,-1-1 1,0 0-1,0 0 0,0 0 1,-1 0-1,1-1 0,-1 0 1,-1 1-1,1-1 1,2-9-1,-3 4-36,0 1 1,0-1-1,-2 0 0,1 0 1,-1 0-1,-1 0 0,-2-14 1,-2-8-448,-13-36 0,-14-29-1338,-7-27-848,34 105 1621,2-1 1,0 1-1,1-1 1,1-31-1,8-6-1573,2 5-918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26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555 16 6528,'-1'-1'464,"0"0"0,1 0 1,-1 0-1,0 0 0,0 0 1,0 0-1,0 0 0,0 0 0,0 1 1,0-1-1,0 0 0,0 0 1,0 1-1,0-1 0,0 1 0,0-1 1,-2 0-1,-1 1 73,1 0 0,0-1 0,0 1 0,-1 0 1,1 1-1,-4 0 0,-5 2-124,1 0 0,-1 1 0,1 1 0,0 0 0,1 0 0,-12 8 0,8-5-243,-130 64 139,17-10-143,93-44-48,17-11-110,1 2 0,0 0-1,-22 16 1,38-25-12,-1 1-19,0 0-1,0 0 0,0-1 1,0 1-1,0 0 0,0 0 1,1 0-1,-1 0 1,0 0-1,0 0 0,1 0 1,-1 0-1,1 1 1,-1-1-1,1 0 0,-1 2 1,1-2 81,0-1-57,0 1-1,0 0 1,0-1-1,0 1 1,0-1 0,0 1-1,0 0 1,0-1-1,1 1 1,-1-1-1,0 1 1,0 0-1,1-1 1,-1 1-1,0-1 1,0 1-1,1-1 1,-1 1-1,1 0 1,16 10 309,-14-9-247,0-1 0,-1 1 0,1-1 0,-1 1 1,0 0-1,3 2 0,0 2 66,-1-1-1,0 1 1,0 0 0,0 0 0,-1 0-1,0 1 1,3 8 0,12 51 197,-12-39-258,41 174 17,57 206-21,105 185 38,-154-457-112,20 59-28,-74-192 41,0 4 24,1-1 0,0 0 0,1 1 0,2 4 0,-4-9-27,-1 0 0,1 0 0,0 0 0,-1 0 0,1 0 0,0-1 0,-1 1 0,1 0 0,0 0 0,0-1 0,0 1 0,0-1 0,0 1 0,0 0 0,0-1 0,0 0 0,0 1 0,0-1 0,0 0 0,0 1 0,0-1 0,0 0 0,0 0 0,0 0 0,1 0 0,-1 0 0,1 0 0,6-2 7,0-1-1,-1 1 1,1-1 0,-1 0-1,12-8 1,34-25-96,-1 0 85,205-92 377,-35 20-527,-181 87-1893,-15 9-2184,-15 7 40,5-6-1985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13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10368,'2'3'829,"-1"-1"0,0 1 0,0-1 0,0 1 0,-1-1 0,2 4 0,-1 28 1773,-1-26-1717,-9 192 2454,-4-57-2776,4-64-353,-8 171-44,16-227-167,-4 289-2778,5-227-3119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27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44 446 8064,'-5'-15'2092,"-6"-15"-203,10 28-1455,0 0 0,0 1 0,0-1 1,0 0-1,-1 1 0,1-1 0,0 0 1,-1 1-1,1 0 0,-1-1 1,0 1-1,-2-2 0,1 2 27,3 1-438,0 0 0,0 0 0,0 0 0,0 0 0,0 0 0,-1 1 1,1-1-1,0 0 0,0 0 0,0 0 0,0 0 0,0 0 0,0 0 0,0 0 0,0 0 0,0 0 0,0 1 0,0-1 0,0 0 0,-1 0 0,1 0 0,0 0 0,0 0 1,0 0-1,0 1 0,0-1 0,0 0 0,0 0 0,0 0 0,0 0 0,0 0 0,0 0 0,0 1 0,1-1 0,-1 0 0,0 0 0,0 0 0,0 0 0,0 0 1,0 0-1,0 0 0,0 1 0,0-1 0,0 0 0,0 0 0,0 0 0,1 0 0,90 242 1665,-28-79-544,44 96 35,-40-139-897,-64-115-238,0 1-1,0-1 0,7 9 1,-9-13-33,0 0 1,0 0-1,0 0 1,0 0-1,0 0 1,0 0-1,0 0 1,1 0-1,-1-1 1,0 1-1,1 0 1,-1-1-1,0 1 1,1-1-1,-1 1 1,1-1-1,-1 0 1,1 0-1,-1 0 1,0 1-1,3-2 1,4 0 3,-1-1 0,1-1 0,-1 0 0,0 0 0,0 0 0,0-1 0,0 1 0,0-2 0,-1 1 0,0-1 0,0 0 1,0 0-1,-1-1 0,1 0 0,7-12 0,5-7 22,-2-2 0,21-45 0,-35 67-21,12-26 135,-1-1 0,-1-1 1,-2 0-1,-2-1 0,-1 1 0,-1-2 1,-2 1-1,-2 0 0,0-1 0,-3 0 0,-1 1 1,-1 0-1,-16-68 0,10 77-100,0 0 1,-1 1-1,-1 0 0,-1 0 1,-2 1-1,-28-37 0,15 27-113,-2 1 1,-1 1-1,-48-38 0,61 56 1,0 0-1,-1 1 1,-1 1 0,0 1-1,-28-11 1,39 18-36,0 0 1,-1 1-1,1 0 0,-1 0 1,0 0-1,1 1 1,-1 1-1,0-1 0,0 2 1,0-1-1,1 1 1,-1 0-1,0 1 0,1 0 1,-1 0-1,-8 4 1,14-4-103,-1 0 1,0 0 0,1 0 0,-1 1 0,1-1 0,0 1 0,0 0 0,0 0 0,0 0-1,0 0 1,1 0 0,-1 1 0,1-1 0,0 1 0,0-1 0,0 1 0,1 0-1,-1 0 1,1 0 0,-1 5 0,1 0-450,0 0 0,0 0-1,1 1 1,0-1 0,1 0 0,0 0 0,1 0-1,2 11 1,9 26-3714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28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51 254 7040,'0'-2'380,"0"0"0,-1 1 0,1-1 1,0 0-1,-1 0 0,1 0 0,-1 0 1,0 0-1,0 0 0,1 1 0,-1-1 1,0 0-1,-1 0 0,1 1 0,0-1 1,0 1-1,-1-1 0,1 1 0,-1 0 0,1 0 1,-1-1-1,1 1 0,-1 0 0,0 0 1,0 0-1,-2 0 0,4 1-317,-1 0 0,1 0 0,-1 0 0,1 0-1,-1 0 1,1 0 0,-1 0 0,1 0 0,-1 0 0,1 0 0,-1 0 0,1 0-1,-1 1 1,1-1 0,0 0 0,-1 0 0,1 1 0,-1-1 0,1 0-1,0 0 1,-1 1 0,1-1 0,0 1 0,-1-1 0,1 0 0,0 1-1,-1-1 1,1 1 0,0-1 0,0 0 0,-1 2 0,-4 14 346,4-4-281,0-1-1,1 1 1,1 0-1,0-1 1,0 1 0,1-1-1,4 13 1,0-4-58,1-1 0,0 0 0,13 23 1,-14-31-41,1 0 0,0-1 0,0 1 1,1-1-1,1-1 0,-1 0 1,19 15-1,-22-20-11,1 0 1,0 0-1,1-1 1,-1 1-1,1-1 1,-1-1 0,1 1-1,0-1 1,0-1-1,0 1 1,0-1-1,0 0 1,0-1-1,0 1 1,10-2-1,-8 0 118,0 0-1,0 0 1,-1-1-1,1 0 1,-1-1 0,1 0-1,-1 0 1,0-1-1,0 0 1,0 0-1,-1-1 1,0 0-1,1 0 1,-2-1-1,1 0 1,-1 0-1,0-1 1,0 1-1,0-1 1,-1 0-1,0-1 1,-1 0 0,0 1-1,0-1 1,0-1-1,-1 1 1,0 0-1,-1-1 1,2-14-1,0-3 235,-1-1 0,-2 0 0,-3-44-1,1 55-299,-1 1-1,-1-1 1,-1 1 0,0 0-1,0 0 1,-2 0 0,-11-23-1,12 31-77,0 0-1,0 0 1,-1 0-1,0 1 1,0 0 0,0 1-1,-1-1 1,0 1-1,0 0 1,0 1-1,-1 0 1,1 0-1,-1 0 1,0 1 0,-14-4-1,10 4-259,0 0-1,-1 1 1,1 1-1,-1 0 1,1 0-1,-1 1 1,1 1-1,-1 0 1,1 1-1,-13 3 1,20-4-229,0 1-1,0-1 1,0 1-1,0 0 1,1 0 0,-1 0-1,1 1 1,-1 0 0,1 0-1,0 0 1,0 0 0,0 1-1,-4 5 1,7-9 357,1 1 0,0-1 0,-1 0 0,1 1 0,0-1 1,0 1-1,-1-1 0,1 0 0,0 1 0,0-1 0,0 1 0,-1-1 0,1 1 0,0-1 1,0 1-1,0-1 0,0 1 0,0-1 0,0 0 0,0 1 0,0-1 0,0 1 1,0-1-1,0 1 0,1-1 0,-1 1 0,0-1 0,0 1 0,0-1 0,1 0 0,-1 1 1,0-1-1,0 1 0,1-1 0,-1 0 0,0 1 0,1-1 0,-1 0 0,0 1 1,1-1-1,-1 0 0,1 0 0,-1 1 0,0-1 0,1 0 0,-1 0 0,1 0 1,0 1-1,19 2-3733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28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33 299 10112,'-1'9'1323,"0"-6"-754,0 1 0,0 0 0,0-1 0,1 1 1,0 0-1,-1-1 0,1 1 0,1 0 0,-1 0 0,2 5 0,-2-8-504,0-1 0,1 0-1,-1 1 1,0-1-1,1 1 1,-1-1-1,1 0 1,-1 0-1,0 1 1,1-1 0,-1 0-1,1 0 1,-1 1-1,1-1 1,-1 0-1,1 0 1,-1 0-1,1 0 1,-1 0 0,1 0-1,-1 0 1,1 0-1,-1 0 1,1 0-1,-1 0 1,1 0-1,-1 0 1,1 0-1,-1 0 1,1 0 0,-1-1-1,1 1 1,-1 0-1,1 0 1,-1-1-1,1 1 1,0-1-1,1 0 47,0-1-1,0 1 1,0-1 0,0 0-1,0 0 1,2-3-1,23-36 903,30-64 1,-53 97-963,0 0 1,-1 0 0,-1 0-1,1-1 1,-1 1 0,-1-1-1,1 0 1,-1 1 0,-1-16-1,0 19-25,-1 1-1,1 0 0,-1-1 0,0 1 1,0 0-1,0-1 0,-1 1 0,1 0 1,-1 0-1,0 0 0,0 0 0,-1 1 0,1-1 1,-1 0-1,0 1 0,0 0 0,0 0 1,0 0-1,-1 0 0,1 0 0,-5-2 1,6 3-25,0 1 0,0 0 0,0 0 1,0 0-1,-1 0 0,1 0 1,0 1-1,-1-1 0,1 1 0,0-1 1,-1 1-1,1 0 0,-1 0 0,1 0 1,0 0-1,-1 0 0,1 1 0,-1-1 1,1 1-1,0-1 0,-1 1 1,1 0-1,0 0 0,0 0 0,0 0 1,-1 0-1,1 1 0,1-1 0,-1 1 1,0-1-1,0 1 0,0 0 1,1 0-1,-3 3 0,-1 2-11,0 0 1,1 1-1,0-1 0,1 1 1,0 0-1,0 0 0,0 0 1,-2 16-1,1 4 7,2 0 0,0 0 0,2 0 0,2 0 0,0 0 0,11 49 0,-11-69-18,0 0 1,1 0 0,0 0 0,0-1 0,1 1 0,0-1-1,0 0 1,10 12 0,-11-15 19,1-1-1,-1 1 1,1-1 0,0 0-1,1 0 1,-1 0 0,0-1-1,1 1 1,-1-1 0,1 0 0,0 0-1,0-1 1,0 1 0,0-1-1,6 0 1,2 0 39,-1-1 1,0 0 0,0-1-1,0-1 1,0 0-1,0-1 1,0 0-1,0 0 1,-1-2-1,1 1 1,-1-1-1,17-11 1,-1-1-387,-2-1 0,0-1 0,41-41 0,-9-2-3330,-24 18-2942,-20 29 2583,-3 6 501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28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28 11136,'-2'-3'755,"0"0"-72,0 0-1,0 0 0,0 1 1,0-1-1,-5-3 1,6 5-524,1 1 1,-1-1 0,0 1 0,1 0 0,-1-1-1,0 1 1,0 0 0,1-1 0,-1 1-1,0 0 1,0 0 0,1 0 0,-1-1-1,0 1 1,0 0 0,0 0 0,1 0 0,-1 1-1,0-1 1,0 0 0,0 0 0,1 0-1,-1 0 1,0 1 0,0-1 0,1 0-1,-1 1 1,0-1 0,1 1 0,-1-1 0,0 1-1,0 0 1,-3 3 23,1 0 0,-1 0 1,1 0-1,0 0 0,0 1 0,0-1 1,-2 8-1,-14 39 89,13-33-181,-2 3-58,-29 91-204,36-109 128,1 0 0,-1 0-1,1 0 1,-1 1 0,1-1 0,0 0 0,0 0 0,0 0 0,1 0 0,-1 0 0,1 0 0,-1 0 0,1 0 0,0 0 0,0 0 0,1 0 0,-1 0 0,0-1 0,1 1 0,2 3 0,-1-3-3,1 1 1,-1-1-1,0-1 1,1 1-1,0 0 0,-1-1 1,1 0-1,0 0 1,0 0-1,0 0 1,1-1-1,-1 1 1,7 0-1,13 1-31,1-1 0,-1-1-1,0-2 1,0 0-1,25-5 1,-2 1 141,-20 2-64,66-3 1323,-80 8-309,-13-2-967,0 0 0,0 0-1,1 0 1,-1 1 0,0-1-1,0 0 1,0 0-1,1 0 1,-1 0 0,0 0-1,0 1 1,0-1-1,0 0 1,1 0 0,-1 0-1,0 0 1,0 1 0,0-1-1,0 0 1,0 0-1,0 1 1,0-1 0,0 0-1,0 0 1,0 0 0,1 1-1,-1-1 1,-1 2 52,1-1 0,-1 1 0,0-1 0,0 0 0,1 1 1,-1-1-1,0 0 0,0 1 0,0-1 0,0 0 0,-2 2 0,-114 104-2752,80-76-1168,29-24 1293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29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213 416 8704,'-7'-1'9459,"-4"-3"-4596,0 0-4412,-1 0 1,1-1-1,-16-10 0,18 8-358,1 0 0,0-1 0,0 0 0,1 0 0,0-1-1,0 0 1,1 0 0,-7-14 0,2 2-101,2 0 1,0-1-1,-5-22 1,8 23-10,-3-23 1,8 37 3,0 0 1,1 0-1,0 0 1,0 0-1,0 1 0,1-1 1,3-10-1,-3 14 2,0 0 0,0 0-1,0 1 1,1-1 0,-1 0-1,1 1 1,0-1-1,0 1 1,0 0 0,0 0-1,0 0 1,0 0 0,1 0-1,-1 0 1,0 0 0,1 1-1,0-1 1,-1 1 0,1 0-1,5-2 1,2 0-11,-1 1 1,1 0-1,0 1 0,20-1 1,1 1-80,1 2 0,45 7 0,-58-5-32,1 2 0,-1 0 1,0 1-1,0 1 1,19 10-1,31 24-1186,-9-5-1586,-56-34 2406,-1 0 1,0-1-1,1 0 0,-1 1 1,1-1-1,-1 0 1,8 0-1,-9-1-165,0 0 0,0 0 1,0 0-1,0 0 0,1-1 0,-1 1 0,0-1 0,0 1 1,0-1-1,0 0 0,0 0 0,0 0 0,0 0 1,3-3-1,12-11-2984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0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70 298 9984,'-8'-5'1677,"5"3"-1170,1 1 0,-1-1 0,1 1 0,0-1 0,-1 0 0,1 0 0,-4-5 1226,5 7-1656,1-1 0,0 1 0,0 0-1,0 0 1,0 0 0,0 0-1,0 0 1,0 0 0,-1 0 0,1 0-1,0 0 1,0 0 0,0 0-1,0 0 1,0 0 0,0 0-1,-1 0 1,1 0 0,0 0 0,0 0-1,0 0 1,0 0 0,0 0-1,0 0 1,-1 0 0,1 0 0,0 1-1,0-1 1,0 0 0,0 0-1,0 0 78,0 0-77,0 0-1,0 0 1,-1 0 0,1 0-1,0 1 1,0-1 0,0 0-1,0 0 1,0 0 0,0 0 0,0 0-1,0 0 1,0 1 0,0 10-28,1 0 1,0 0 0,0 1 0,1-1-1,1 0 1,0 0 0,0 0 0,1-1-1,10 19 1,-11-23-57,1-1-1,-1 0 1,1 0-1,0 0 1,0 0-1,1-1 0,0 1 1,0-1-1,0 0 1,0-1-1,0 1 1,1-1-1,-1 0 1,1 0-1,0-1 1,0 0-1,0 0 0,0 0 1,9 1-1,-3-2 46,0 0-1,0-1 1,0 0-1,0-1 1,0 0-1,0-1 0,0 0 1,-1-1-1,20-7 1,-23 7 52,1-1 0,-1 0 0,0 0 1,0-1-1,0 0 0,-1-1 0,0 1 0,0-1 1,0-1-1,-1 1 0,0-1 0,0 0 0,7-12 1,-5 3 143,0 0 0,0-1 1,-2 0-1,0 0 0,4-24 0,-8 31-79,0 0-1,-1 0 1,0 0-1,-1-1 0,0 1 1,-1 0-1,0 0 0,0-1 1,-1 1-1,-6-18 1,5 22-91,0 0 1,-1 0 0,1 0 0,-1 0 0,-1 0 0,1 1 0,-1 0 0,0 0 0,0 0 0,-1 0 0,1 1 0,-1 0 0,0 0 0,0 1 0,-1-1 0,-10-3 0,-1 1-53,-1 0 1,0 1 0,0 1 0,-36-4 0,15 6-995,1 1 1,-1 1 0,-62 10-1,88-6-1791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0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8 9728,'-24'-6'3205,"24"5"-3134,0 1-1,-1 0 1,1 0 0,-1 0-1,1 0 1,0 0 0,-1-1-1,1 1 1,-1 0 0,1 0-1,-1 0 1,1 0 0,0 0-1,-1 0 1,1 0 0,-1 1-1,1-1 1,-1 0 0,1 0-1,0 0 1,-1 0 0,1 0-1,0 1 1,-1-1 0,1 0-1,-1 0 1,1 1 0,0-1-1,0 0 1,-1 1 0,1-1-1,0 0 1,-1 1 0,1-1-1,0 0 1,0 1 0,0-1-1,-1 0 1,1 1-1,0-1 1,0 1 0,0-1-1,0 0 1,0 1 0,0-1-1,0 1 1,0-1 0,0 1-1,0-1 1,0 0 0,0 1-1,0-1 1,0 1 0,0-1-1,0 0 1,1 1 0,9 27 805,-8-25-932,9 20 127,2 0 0,31 40-1,40 37 176,111 96 168,-107-111-764,94 85-4199,-155-142 800,-22-22 688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0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1 445 9728,'13'0'3584,"10"-5"-2784,26-7 352,-19 5-64,15-10-321,9-14 1,-6-8-416,2-9-128,-1-3-160,4-2-768,5 2-288,5 3-1151,-1 5-481,5 4-1344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2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1092 7552,'-3'-2'840,"0"0"0,0 0-1,0 1 1,0-1 0,0 1 0,-4-2 0,-16-8 2491,22 11-3284,1 0 1,-1-1-1,1 1 0,-1-1 0,1 1 0,-1 0 0,0 0 1,1-1-1,-1 1 0,1 0 0,-1 0 0,1 0 1,-1 0-1,0 0 0,1 0 0,-1-1 0,0 1 0,1 1 1,-1-1-1,1 0 0,-1 0 0,0 0 0,1 0 0,-1 0 1,1 1-1,-1-1 0,0 0 0,1 0 0,-1 1 1,1-1-1,-1 0 0,1 1 0,-1-1 0,1 1 0,0-1 1,-1 0-1,1 1 0,-1-1 0,1 1 0,0-1 1,-1 1-1,1 0 0,0-1 0,0 1 0,-1-1 0,1 1 1,0-1-1,0 2 0,-2 4 62,1 0-1,-1 1 1,1 11 0,-1 12-25,2-1 0,2 1 0,0 0 0,2-1 0,1 0 1,2 0-1,0 0 0,21 50 0,-24-72-92,-1 0-1,1 0 1,1 0 0,-1-1 0,1 1-1,0-1 1,1 0 0,0 0 0,-1-1-1,2 0 1,-1 0 0,7 4-1,-10-7 13,-1-1-1,1 0 0,0 1 1,-1-1-1,1 0 0,0 0 0,0 0 1,-1-1-1,1 1 0,0-1 1,0 0-1,0 1 0,0-1 0,0-1 1,0 1-1,0 0 0,-1-1 1,1 1-1,0-1 0,0 0 0,0 0 1,-1 0-1,1 0 0,0 0 1,-1-1-1,1 1 0,-1-1 0,0 0 1,1 0-1,-1 0 0,0 0 1,0 0-1,0 0 0,-1 0 0,3-4 1,2-3 11,-1 0 1,0 0-1,-1-1 1,0 0-1,0 1 1,-1-1-1,-1-1 1,1 1-1,-2 0 1,1 0-1,-2-1 1,1 1-1,-1-1 1,-2-14-1,1 16 73,-1-1-1,0 1 0,0-1 0,-1 1 0,0 0 0,0 0 0,-1 0 0,0 0 1,-1 1-1,0 0 0,0 0 0,-1 0 0,0 0 0,-1 1 0,-13-13 0,13 15 44,1-1 0,-2 1 0,1 1 0,-1-1 0,1 1 0,-1 0 0,0 1 0,-17-5 0,25 8-134,-1 0 1,0 0-1,1-1 1,-1 1-1,1 0 1,-1 0-1,1 0 1,-1 0-1,0 0 1,1 0-1,-1 0 0,1 0 1,-1 1-1,1-1 1,-1 0-1,1 0 1,-1 0-1,0 1 1,1-1-1,-1 0 1,1 0-1,0 1 1,-1-1-1,1 0 0,-1 1 1,1-1-1,-1 1 1,1-1-1,0 1 1,-1-1-1,1 1 1,0-1-1,-1 1 1,1-1-1,0 1 1,0-1-1,0 1 0,-1 0 1,1 0-7,0 1 0,0-1 0,1 0 0,-1 0 0,0 1 0,0-1 0,1 0 0,-1 0 0,1 1 0,-1-1 0,1 0 0,-1 0 0,1 0 0,0 0 0,-1 0 0,1 0 0,2 2 0,4 3 2,0 0 1,0-1 0,1 0 0,0 0 0,0-1-1,0 1 1,1-2 0,-1 1 0,11 1-1,12 3-92,39 5-1,-61-11 109,1-1-1,0 0 0,0-1 1,0 0-1,-1-1 1,1 0-1,0-1 0,14-3 1,-19 3 11,1 0 0,-1 0 1,0 0-1,0-1 0,0 0 0,0 0 1,0 0-1,-1-1 0,0 0 1,1 1-1,-1-2 0,0 1 0,-1 0 1,1-1-1,4-8 0,-3 4 16,-1-1 0,0-1 0,-1 1 0,0 0 0,0-1 0,-1 0 0,0 1 0,-1-1 0,-1 0 0,0 0 0,0 0 0,-3-15 0,-1-4 5,-2 1 1,-2 1 0,-14-39 0,10 37-55,-2 0-1,-27-44 1,-45-53-141,15 25 28,7-2 72,-54-78-15,93 147 129,-2 2 0,-1 0 0,-34-29 0,57 58-34,-17-14 87,21 17-103,0 1 0,0-1-1,1 0 1,-1 1 0,0-1-1,0 1 1,0 0 0,0-1-1,0 1 1,0 0 0,0-1-1,0 1 1,0 0 0,0 0-1,0 0 1,0 0 0,0 0 0,0 0-1,0 0 1,0 0 0,-2 1-1,3 0-6,-1-1-1,0 1 0,0 0 1,1 0-1,-1 0 1,1-1-1,-1 1 0,1 0 1,-1 0-1,1 0 1,-1 0-1,1 0 0,0 0 1,0 0-1,-1 0 1,1 0-1,0 0 0,0 0 1,0 2-1,1 13-15,0-1 0,1 0-1,1 0 1,0 0 0,9 22-1,10 31-22,2 0 0,4-2 0,39 66 0,26 24 89,9 15 44,-57-87-43,101 172 116,36 4-247,-124-187-141,94 89 1,-142-151 174,1-1 0,1-1 1,-1 0-1,25 14 0,-35-22 43,0-1-1,1 1 0,-1 0 1,1-1-1,0 1 0,-1-1 0,1 1 1,-1-1-1,1 0 0,0 1 1,-1-1-1,1 0 0,-1 0 1,1 0-1,0-1 0,-1 1 1,1 0-1,2-1 0,-3 0 0,-1 1 0,0 0 0,0 0 1,1-1-1,-1 1 0,0 0 0,1 0 0,-1-1 0,0 1 0,0 0 0,0-1 0,1 1 0,-1 0 0,0-1 0,0 1 0,0 0 0,0-1 1,0 1-1,0-1 0,0 1 0,1 0 0,-1-1 0,0 1 0,0 0 0,0-1 0,-1 1 0,1-1 0,0-1 0,-1 1 1,1 0-1,-1-1 0,0 1 0,1-1 0,-1 1 1,0 0-1,0-1 0,0 1 0,-2-2 0,-11-11 37,-1 1 0,-1 1 0,-24-16 0,-1 0-292,40 28 209,0-1-1,0 0 0,1 0 1,-1 1-1,0-1 1,0 0-1,0 0 0,1 0 1,-1 0-1,0 0 1,1 0-1,-1 0 0,1 0 1,-1 0-1,1-1 0,0 1 1,-1 0-1,1-2 1,0 0-59,0 0 0,0 0 0,1-1 0,-1 1 1,2-5-1,2-9 115,4-33 0,13-115 491,-19 136-320,-2-1 1,-1 1 0,-8-53 0,-11-17-130,-5 2 0,-3 1 1,-5 1-1,-4 1 0,-4 3 1,-4 1-1,-84-125 0,-41-1 515,162 206-488,4 6-31,1-1 0,-1 1-1,1 0 1,-1 0 0,0 1-1,0-1 1,-1 1 0,1 0-1,-1 0 1,-9-4 0,14 7-47,-1 0 0,1-1 1,-1 1-1,0 0 1,1 0-1,-1 0 1,1 0-1,-1 0 0,0 0 1,1 0-1,-1 0 1,1 0-1,-1 0 1,0 0-1,1 0 0,-1 1 1,1-1-1,-1 0 1,0 0-1,1 1 1,-1-1-1,1 0 0,-1 1 1,1-1-1,-1 0 1,1 1-1,-1-1 1,1 1-1,0-1 0,-1 1 1,1-1-1,0 1 1,-1-1-1,1 1 0,0-1 1,-1 2-1,0 1-9,1 0 0,-1 1 0,1-1 0,-1 0 0,1 0 0,1 6 0,0 3-16,0 1 0,1-1 1,1 0-1,0 0 0,7 18 1,32 58-23,-21-47 44,42 90 60,82 154 158,46 16 13,18-6-146,-193-272-96,15 22-43,2-2 1,2-1-1,43 39 1,-70-73 33,1-1 0,0 0 1,1 0-1,-1-1 0,1 0 1,1-1-1,12 5 0,-22-9 25,1-1-1,-1 1 1,1-1 0,0 1-1,-1-1 1,1 0-1,-1 1 1,1-1-1,0 0 1,-1 0 0,1 0-1,0 0 1,-1-1-1,1 1 1,0 0 0,-1-1-1,1 1 1,-1-1-1,1 1 1,0-1-1,-1 0 1,0 0 0,1 1-1,-1-1 1,1 0-1,0-2 1,0 0 6,1 0 0,-1 0 1,0-1-1,-1 1 0,1-1 0,-1 0 1,1 1-1,-1-1 0,0 0 0,0-5 1,2-8 8,-2 1 1,0-1 0,-1 0 0,0 1 0,-4-23-1,-2 5-25,-16-52 0,18 73 32,-1-1 0,-1 1-1,0 0 1,-1 0 0,-1 1 0,0 0-1,0 0 1,-11-11 0,14 17-23,-1 0 1,0 0-1,-1 1 0,1-1 1,-1 1-1,0 1 1,0-1-1,-1 1 0,1 1 1,-1-1-1,0 1 1,0 1-1,0-1 1,-16-1-1,-2 4-301,24 0 251,1 0 1,0 0 0,-1 1 0,1-1 0,0 0-1,-1 1 1,1-1 0,0 1 0,0-1 0,0 1-1,-1 0 1,1-1 0,0 1 0,0 0 0,0 0-1,0 0 1,-1 1 0,2-2 38,0 1-1,0-1 1,0 0-1,0 0 1,0 1 0,0-1-1,0 0 1,0 0 0,0 1-1,0-1 1,0 0 0,0 0-1,0 1 1,0-1-1,0 0 1,0 0 0,0 1-1,1-1 1,-1 0 0,0 0-1,0 1 1,0-1 0,0 0-1,1 0 1,-1 0-1,0 0 1,0 1 0,0-1-1,1 0 1,-1 0 0,0 0-1,0 0 1,1 0 0,-1 0-1,0 0 1,0 1-1,1-1 1,-1 0 0,0 0-1,0 0 1,1 0 0,-1 0-1,0 0 1,0 0 0,1 0-1,-1-1 1,15 2-138,-5-3 145,-1 0 1,-1-1-1,1 0 0,0 0 0,-1-1 1,1 0-1,-1 0 0,0-1 0,0 0 0,-1-1 1,0 0-1,0 0 0,0 0 0,0-1 0,-1 0 1,0 0-1,-1-1 0,0 1 0,0-1 0,7-17 1,-4-1 188,0-1 0,-3 0 0,0-1 0,-1 1 0,-2-1 0,-1 1 0,-3-38 0,2 58-162,-1-1 0,0 1 0,0 0 0,0 0 1,-1 0-1,0 1 0,-1-1 0,1 0 0,-1 1 1,0-1-1,-1 1 0,-5-7 0,9 13-18,-1-1 0,1 0 0,-1 1 1,1-1-1,-1 1 0,1-1 0,-1 1 0,0-1 0,1 1 0,-1-1 0,0 1 0,1 0 0,-1-1 0,0 1 0,0 0 0,0 0 0,1-1 0,-1 1 1,0 0-1,0 0 0,1 0 0,-1 0 0,0 0 0,0 0 0,-1 1 0,1-1-6,0 1 0,0-1 0,0 1 1,0 0-1,0-1 0,0 1 0,0 0 0,0 0 0,0 0 1,1 0-1,-1 0 0,0 0 0,0 0 0,0 2 0,-2 3-22,1 0-1,-1 0 1,1 1 0,-3 12-1,3 1 12,0 1-1,1-1 0,0 0 1,2 1-1,1-1 0,0 0 1,2 0-1,0 0 1,1 0-1,14 34 0,-17-49-37,0 0 0,1-1 0,0 0 0,-1 1 0,1-1 0,1 0 0,-1 0 0,1-1 0,-1 1 0,1-1 0,0 0 0,0 0 0,7 4 0,-7-5-106,-1-1-1,1 1 1,0-1 0,0 0-1,0 0 1,-1 0 0,1-1-1,0 0 1,0 1 0,0-1 0,0-1-1,0 1 1,0-1 0,0 1-1,0-1 1,0 0 0,0 0-1,4-3 1,-2 2-251,-1-1-1,1 0 1,-1-1 0,0 1-1,0-1 1,0 0-1,0 0 1,-1-1 0,7-7-1,1-5-2014,17-29 1,-16 23 669,18-24-1987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2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17 8064,'-9'-3'1410,"0"-1"1,0 2 0,-14-4 0,20 6-1188,1-1 0,0 1 0,-1 0 1,1 0-1,0-1 0,-1 2 0,1-1 0,0 0 1,-1 0-1,1 1 0,0-1 0,-1 1 0,1 0 1,0 0-1,0 0 0,0 0 0,0 0 0,0 0 1,0 0-1,-2 2 0,1 1-137,1-1 0,0 0 1,0 1-1,0-1 0,1 1 0,-1-1 0,1 1 0,0 0 0,0 0 1,0 0-1,0-1 0,0 5 0,0 7 130,2 27 0,-1-28-149,2 0 0,0 0 0,1 0 0,0-1 0,1 1 0,0-1 0,12 23 0,-13-31-107,-1 0 1,1 0-1,1 0 0,-1 0 0,1-1 0,-1 0 0,1 1 0,0-1 0,1-1 0,-1 1 1,1-1-1,0 1 0,0-1 0,0-1 0,0 1 0,0-1 0,0 0 0,1 0 0,-1 0 1,1-1-1,10 1 0,-9-2-335,0 0 1,-1-1-1,1-1 1,0 1-1,-1-1 0,1 0 1,-1 0-1,0-1 1,1 0-1,-1 0 1,-1-1-1,11-6 1,11-10-3834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14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11136,'0'-1'163,"2"-21"6834,-2 21-6883,0 1 0,0-1-1,0 1 1,0-1-1,1 1 1,-1-1 0,0 1-1,0 0 1,0-1-1,0 1 1,0-1 0,1 1-1,-1 0 1,0-1 0,0 1-1,1 0 1,-1-1-1,0 1 1,1 0 0,-1-1-1,0 1 1,1 0-1,-1 0 1,0-1 0,1 1-1,-1 0 1,1 0-1,-1 0 1,1-1 0,-1 1-1,0 0 1,1 0-1,-1 0 1,1 0 0,-1 0-1,1 0 1,-1 0 0,0 0-1,1 0 1,-1 0-1,1 0 1,-1 0 0,1 0-1,-1 1 1,0-1-1,1 0 1,-1 0 0,1 0-1,-1 1 1,0-1-1,1 0 1,-1 0 0,1 1-1,7 6 351,1 0 0,9 11 0,1 3-96,42 42 379,61 37-102,-51-43-453,-33-25-43,1-2 1,77 45-1,-30-34-128,110 36 0,-130-53-250,-49-17 57,-8-5-320,0 1 0,0 1 0,0 0 0,-1 0 0,1 1 1,9 7-1,-7 3-4916,-7-6 1979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49 9344,'-11'-12'1260,"7"7"-580,0 1-1,0-1 0,0 1 1,0 0-1,-1 1 0,-11-8 1750,15 11-2319,1 1 0,-1-1-1,1 1 1,0-1 0,-1 1 0,1 0 0,0-1 0,-1 1 0,1-1-1,0 1 1,0 0 0,-1-1 0,1 1 0,0-1 0,0 1 0,0 0-1,0-1 1,0 1 0,0 0 0,0-1 0,0 1 0,0 0 0,0-1 0,1 2-1,1 6-75,1-1 1,-1 1-1,1-1 0,1 1 0,0-1 0,0 0 0,5 6 0,1 3 3,13 21 25,56 64 0,39 25 60,51 62-976,-48-17-5301,-107-150 2385</inkml:trace>
  <inkml:trace contextRef="#ctx0" brushRef="#br0" timeOffset="1">102 552 9472,'-13'-20'3520,"13"16"-2752,9-16 352,-5 13-32,10-5-321,8-8-63,10-8-256,11-8-128,7-3-160,4 0-128,-2-2 0,-2 10-544,-10 2-192,-4 7-1055,-6 5-481,6 10-1984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4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44 7808,'-18'-43'7216,"18"44"-6310,1 4-658,-1-1-1,1 1 1,0-1 0,0 1-1,0-1 1,0 0-1,1 1 1,4 6-1,21 32 44,-21-34-90,124 174 1079,-30-19-517,64 145 470,-110-205-872,-48-93-331,-3-3-17,1 0 0,1 0 1,-1-1-1,11 12 0,-14-17-9,0-1 0,1 0 0,-1 1 0,1-1 0,-1 0 0,1 0 0,0 0 0,0 0 0,-1 0 0,1 0 0,0 0-1,0-1 1,0 1 0,0-1 0,0 1 0,0-1 0,0 0 0,0 0 0,0 0 0,0 0 0,0 0 0,0 0 0,0 0 0,0-1 0,0 1 0,2-1 0,17-8 8,1-1 1,25-16-1,0 0-1,96-39-693,-44 31-4695,-74 27 2215,1-1-1067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4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9216,'0'-24'11263</inkml:trace>
  <inkml:trace contextRef="#ctx0" brushRef="#br0" timeOffset="1">5 12 21151,'5'17'320,"4"5"-128,-2 7-768,2-5-256,0 3-800,0-3-224,0 0-959,0 0-353,5-5-640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5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29 8704,'-41'-24'2896,"39"23"-2768,1 1 1,0-1 0,-1 1-1,1-1 1,0 1-1,-1-1 1,1 1 0,0 0-1,-1 0 1,-1-1-1,2 1-89,1 0 0,0 0 0,0 1-1,-1-1 1,1 0 0,0 0 0,-1 0-1,1 0 1,0 0 0,0 0 0,-1 0-1,1 1 1,0-1 0,0 0 0,0 0-1,-1 0 1,1 1 0,0-1 0,0 0-1,0 0 1,-1 1 0,1-1 0,0 0-1,0 0 1,0 1 0,0-1 0,0 0-1,0 1 1,-1 0-1,1 1 0,0-1-1,0 1 1,1-1 0,-1 0 0,0 1 0,0-1-1,1 1 1,-1-1 0,1 0 0,0 3 0,1-1-73,0 1-1,1-1 1,-1 0 0,1 0 0,-1 0 0,1 0 0,0 0 0,0-1 0,7 5 0,35 17-162,-25-14 99,76 43-317,-48-26 877,0-2 0,52 19 0,-98-43-425,9 3 362,0 0 0,1-1 0,-1 0 0,20 2 0,-28-5-300,0 0-1,0 0 1,0 0 0,0-1-1,0 1 1,0-1 0,0 1-1,0-1 1,0 0 0,0 0-1,0 0 1,0-1 0,-1 1-1,1-1 1,-1 1-1,1-1 1,-1 0 0,1 0-1,-1 0 1,0 0 0,0-1-1,0 1 1,2-3 0,11-26-24,-11 23-80,0 0 1,0 0-1,1 1 0,-1-1 0,7-6 0,-10 13-2,1-1 0,-1 1 0,0 0 0,1 0 0,-1 0 0,1 0 0,-1 0 0,1 0 0,-1 0 0,1 0 0,0 1 0,0-1 0,-1 1-1,1-1 1,0 1 0,0 0 0,-1-1 0,1 1 0,0 0 0,0 0 0,0 0 0,0 0 0,-1 1 0,1-1 0,0 1 0,0-1 0,-1 1 0,1-1-1,2 2 1,4 1 11,1 1 0,0-2-1,0 1 1,0-2 0,0 1 0,0-1-1,0 0 1,0-1 0,0 0-1,1 0 1,-1-1 0,16-4-1,-14 3-2,0 1 0,0 0 0,0 0-1,14 2 1,-19 0-29,0 0 0,0 0 0,-1 0 0,1 1 0,-1 0 0,0 0-1,1 1 1,-1 0 0,9 6 0,13 15-1548,-23-19 564,0-1-1,0 0 1,0-1 0,0 1 0,1-1-1,-1 0 1,9 5 0,7-4-2764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5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192 380 9216,'-9'12'3520,"9"-7"-2112,0-1-1056,5 4-928,-1-1-256,5 5-1056,5 0-416,4 0-768,4 0-224</inkml:trace>
  <inkml:trace contextRef="#ctx0" brushRef="#br0" timeOffset="1">54 1 10752,'-31'0'4032,"17"4"-3136,5-1-608,9 2-3680,14-5-5376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6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12032,'0'1'473,"-1"0"0,0 0 0,1 0 0,-1 1 0,0-1 0,1 0 0,0 1 0,-1-1 0,1 0 0,0 1 0,0-1 0,-1 0 0,1 1 0,0 1 0,2 23 117,-1-19-41,1 7-348,0 0 0,1 0 0,1 0 0,1-1 0,0 1-1,0-1 1,8 13 0,59 88 103,-32-53-188,-38-58-112,52 85-638,89 110 0,-27-58-4998,-114-137 5208,-1-2 249,-1 0 0,1 0 0,-1 0 1,1 0-1,0-1 0,-1 1 1,1 0-1,0-1 0,0 1 0,0 0 1,-1-1-1,1 1 0,0-1 1,0 1-1,0-1 0,0 1 0,0-1 1,1 0-1,4-2-3190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6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23 206 9088,'-23'36'10469,"33"-49"-9269,-3 5-1114,0 1 0,1 0 0,-1 0 0,1 0 0,1 1 1,-1 0-1,10-4 0,69-30-657,-46 23-123,-9 3 6,17-8-3640,50-29 0,-56 24 499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3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5 253 11392,'-2'8'1656,"0"7"3077,12-19-2536,24-14-787,119-57-47,259-82-461,-405 155-896,13-6 524,21-4 0,-40 12-505,0 0-1,0 0 0,0 0 0,0 0 1,0 0-1,0 1 0,0-1 1,0 0-1,0 0 0,0 1 1,0-1-1,0 0 0,0 1 0,-1-1 1,1 1-1,0 0 0,0-1 1,0 1-1,-1-1 0,1 1 1,0 0-1,-1 0 0,1-1 0,-1 1 1,1 0-1,0 1 0,14 28 62,-12-23-28,69 183 636,-13-57-320,64 155-98,-30-10-132,-12-34-58,-76-231-113,-3-9 21,0 1 0,0-1 0,0 1 0,-1 0 0,0 0 1,0-1-1,0 1 0,-1 0 0,1 8 0,-2-13 6,1 1 0,0 0 0,-1-1 0,1 1 0,-1 0 0,1-1 0,-1 1 0,1-1 0,-1 1 0,1-1 0,-1 1 0,1-1 0,-1 1 0,0-1 0,1 1-1,-1-1 1,0 0 0,0 1 0,1-1 0,-1 0 0,0 0 0,0 1 0,1-1 0,-1 0 0,-1 0 0,-25 2-161,16-2 73,-26 4-136,0 2 0,1 1 0,-1 3 0,2 0 0,0 2 0,0 2 0,-45 25 0,62-29-573,1 1 0,-20 16 0,-26 28-5366,27-23 61,18-16 2513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2:52:28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85 7552,'-2'-7'1150,"1"0"1,-1-1 0,2 1-1,-1 0 1,1 0-1,1-13 1,-1-1 3370,9 43-2809,4 28-638,-8-27-788,12 33 0,-14-48-390,1 0-1,0 0 1,0-1-1,1 1 1,-1-1 0,2 0-1,9 10 1,-10-12-638,1 0 0,0-1 0,9 6 1,-3-2-2404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2:52:29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 8960,'15'-10'8946,"28"-11"-7034,160-57-202,-64 33-6871,-121 40 506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14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5 126 12032,'-2'17'8034,"1"-16"-7703,1 1 0,-1 0-1,1 0 1,0 0 0,0-1 0,-1 1 0,1 0 0,0 0-1,1 0 1,-1-1 0,0 1 0,1 0 0,-1 0 0,0-1-1,2 4 1,-2-5-312,1 0 0,-1 0 0,0 1 0,0-1 0,0 0 0,1 0 0,-1 0 1,0 0-1,0 0 0,1 1 0,-1-1 0,0 0 0,0 0 0,1 0 0,-1 0 0,0 0 0,1 0 0,-1 0 0,0 0 0,0 0 0,1 0 0,-1 0 0,0 0 0,0 0 0,1 0 0,-1 0 0,0-1 0,0 1 0,1 0 0,-1 0 0,1 0 0,11-7 156,85-57-203,-25 15-2049,1 5-4676,-54 33 1660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2:52:30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60 3968,'0'1'309,"-1"-1"0,1 0 1,-1 0-1,1 1 0,-1-1 0,1 0 0,-1 0 1,0 0-1,1 1 0,-1-1 0,1 0 1,-1 0-1,1 0 0,-1 0 0,0 0 0,1 0 1,-1 0-1,0-1 0,0 1 19,0 0-1,-1 0 1,1 0-1,0 0 1,0 0-1,0 0 1,0 0-1,-1 0 1,1 1-1,0-1 1,0 0-1,-1 2 1,-14 6 1757,0 2 0,-18 15 1,28-21-1031,9-8 325,8-7-455,0 3-780,10-8 140,1 0 0,1 2 0,35-17 0,-56 31-147,0-1 0,0-1 0,0 1 0,0 0 0,0 0 0,0-1 0,2-2 1077,-9 5-314,-7 4-809,0 0-1,-15 10 0,-7 3-34,-24 10-94,54-26-77,1 0-249,4-3-67,10-7 14,-7 4 346,11-9-143,23-25 0,-37 37 76,-3 6-11,-6 8-217,1-6 18,6-5-103,-1 1 0,0-1 0,0 1 0,0-1 0,0 0 0,-1 0 0,1 0 0,0 0 0,-1-1 0,1 1 0,-1-1-1,-3 2 1,1-6-2893,4-4-1665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01.22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175 1621 5120,'-14'5'1178,"10"-4"-915,0 1-1,-1 0 1,1-1 0,0 1 0,0 0 0,0 1 0,1-1 0,-1 1-1,0 0 1,-4 5 0,-1 3 12,0 1 0,0 0 1,2 0-1,-1 1 0,1 0 0,1 0 0,1 1 1,0 0-1,-6 27 0,-4 35 419,-7 143-1,28 77 320,-5-281-944,2 27 176,13 65-1,-13-96-227,0 0 0,0 0 1,1 0-1,0 0 0,1-1 0,0 0 0,1 0 0,0 0 0,1 0 0,12 14 1,-16-21 7,0-1 0,0 1 0,-1-1 0,2 1 0,-1-1 0,0 0 0,0 0 0,1 0 1,-1-1-1,1 1 0,0-1 0,-1 0 0,1 0 0,0 0 0,0 0 0,-1-1 1,1 1-1,0-1 0,0 0 0,0 0 0,0 0 0,0-1 0,-1 0 0,1 1 0,0-1 1,0-1-1,-1 1 0,1 0 0,-1-1 0,7-4 0,-2 1 76,-1-1 0,0-1 0,0 0 0,0 0 0,-1 0 0,8-13 0,31-57 424,-19 22-77,30-90-1,4-63 7,-12 7-208,-9-1-1,22-342 0,-58 377-53,-3 160-153,-1 0-1,0 0 1,0 1-1,-3-10 0,4 16-30,0-1-1,-1 1 0,1-1 0,0 0 1,0 1-1,0-1 0,0 1 1,-1-1-1,1 1 0,0-1 0,-1 1 1,1-1-1,0 1 0,-1-1 0,1 1 1,0-1-1,-1 1 0,1 0 1,-1-1-1,1 1 0,-1 0 0,1-1 1,-1 1-1,1 0 0,-1 0 0,1-1 1,-1 1-1,1 0 0,-1 0 1,0 0-1,1 0 0,-1 0 0,1 0 1,-1 0-1,0 0 0,1 0 0,-1 0 1,0 0-1,-1 1 5,0 0 0,1 0 0,-1 0 0,1 1 0,-1-1 0,1 0-1,-1 1 1,1-1 0,0 1 0,0 0 0,-2 2 0,-7 14 14,2 1 0,0 1 0,1 0 0,-9 38 0,11-37-28,-32 145-7,6 2 0,-9 211 0,28 48-55,18-296 32,26 159 0,-25-246-6,2-1-1,1-1 0,29 73 1,-32-101 1,0 0 1,13 22-1,-17-32 32,-1-1 1,1 0-1,0 1 0,0-1 0,0 0 0,0-1 1,0 1-1,1 0 0,-1-1 0,1 0 1,0 0-1,0 0 0,0 0 0,5 1 0,-4-2 10,0 0 0,0-1 0,0 1 0,0-1-1,1-1 1,-1 1 0,0-1 0,0 1 0,0-2-1,0 1 1,0 0 0,5-3 0,10-5 100,30-18-1,-27 13 22,0 0 0,-1-2 0,0 0-1,-2-2 1,0 0 0,20-24-1,-9 1 117,-1-2-1,-2 0 1,-2-2-1,-3-1 1,27-69-1,-13 6 291,32-151-1,-51 175-348,-4-1-1,-3 0 0,-5 0 1,-6-141-1,-3 190-142,-1 1-1,-10-42 0,11 65-21,-1-1 0,-1 1-1,0 0 1,-1 0 0,0 1-1,-1 0 1,0 0 0,-16-19 0,14 20-9,-1 1 0,-1 1 1,0 0-1,0 0 0,-1 1 0,0 1 1,0 0-1,0 0 0,-17-5 1,20 8-23,0 1 0,0 1 0,0-1 0,0 2 0,-1-1 0,1 1 0,0 1 0,-1-1 0,1 2 0,-1-1 0,1 1 0,0 1 0,-1 0 0,-16 5 0,16-2-10,0-1-1,0 2 1,1-1-1,0 1 0,0 1 1,0 0-1,1 0 1,-11 12-1,8-6-17,1 0-1,0 1 1,1 1 0,-14 28-1,7-2-9,1 1 0,2 0-1,-10 61 1,-6 96 30,19 277-32,19-241 47,17-35-10,-18-160-10,2 0-1,1 0 0,17 38 0,-22-62 7,2 0 1,0-1-1,1 0 0,1-1 1,0 0-1,0 0 0,2-1 1,0 0-1,19 16 0,-23-23 5,0-1 1,0 1-1,1-1 0,-1 0 0,1-1 0,14 5 0,-18-8 11,0 1 0,0-1 0,1 0 0,-1-1 0,0 1 0,0-1 0,1 0 0,-1-1 0,0 1 0,0-1 0,1 0 0,-1 0 0,9-4 0,-4 1 6,0-1 0,-1-1 0,1 0 0,-1 0 0,0-1 0,13-13 0,-2 0 82,30-41 0,-6-3 133,-2-2 1,64-139-1,29-159 347,-86 191-55,48-333 0,-67 204-413,-26 215-53,-12-125 0,3 173-15,-1 0 1,-2 1 0,-1 0-1,-18-44 1,17 56-10,-2 0 0,-1 1 0,-1 0 0,-1 1 1,-1 1-1,-24-28 0,36 46-17,0 1 0,-1-1 0,1 1-1,-1 0 1,0 0 0,-1 0 0,1 1 0,-1-1 0,1 2 0,-1-1 0,0 0 0,0 1-1,0 0 1,-11-2 0,11 4 1,1 0 1,0 0-1,-1 1 0,1-1 0,-1 1 0,1 0 0,0 1 1,0-1-1,0 1 0,-1 0 0,2 0 0,-1 1 0,0 0 1,0-1-1,1 1 0,0 1 0,-7 5 0,-2 4-8,1 0 0,1 0-1,0 1 1,-13 22 0,8-8-20,1 1 0,-19 48 0,16-23 4,-17 84-1,11-4 6,-7 146 1,25 141 14,61 131-15,-16-335-64,-26-164 30,21 58-1,-29-95 31,2 0-1,0 0 1,1 0 0,1-1 0,0 0-1,1-1 1,14 16 0,-19-25 9,0 0 0,0 0 0,0-1 0,1 0 1,0 0-1,0 0 0,0-1 0,0 0 0,1 0 1,-1 0-1,1-1 0,-1 0 0,1-1 0,0 1 0,0-1 1,0 0-1,0-1 0,0 0 0,13-1 0,-8-1 3,0 0 0,0-1 0,0 0 0,0-1 0,-1 0 0,0-1 0,0 0 0,0-1 0,0 0 0,-1-1 0,0 0 0,12-11 0,2-5 29,-1-2-1,-2 0 1,26-37 0,24-41 122,-5-3 0,-4-3 0,-5-3 0,54-151 0,14-154 289,-98 291-304,15-180 0,-38 250-71,-2 0 1,-2 0 0,-14-95 0,9 124-36,-2 0-1,0 0 0,-19-42 0,18 51-17,-1 1 1,-1 0-1,-1 0 0,0 1 0,-26-28 0,34 40-4,-1 0 1,0 0-1,-1 0 1,1 0-1,-1 1 1,0 0-1,1 0 0,-1 0 1,0 1-1,-1-1 1,1 1-1,0 1 1,-1-1-1,1 1 1,-1 0-1,-10-1 1,10 2-3,0 1 0,0 0 0,0 0 0,1 0 0,-1 1 1,1 0-1,-1 0 0,1 1 0,-1-1 0,1 1 1,0 0-1,0 1 0,1-1 0,-1 1 0,-7 8 1,0 0-26,1 1 1,1 0-1,0 1 1,1 0-1,-13 26 1,7-9-50,-19 66 1,19-36 22,-10 72 0,-7 274-75,42 6 5,50 131 38,-18-332-1,-32-174 52,1-1 1,22 47-1,-26-70 16,-1-1 0,2 0-1,0 0 1,0-1 0,1 0 0,1 0 0,0-1-1,20 17 1,-24-23 8,0-1-1,1 0 1,-1 0-1,1 0 1,0-1-1,0 0 1,0-1 0,0 0-1,0 0 1,1 0-1,-1-1 1,0 0-1,1 0 1,-1-1-1,1 0 1,0 0-1,-1-1 1,12-2-1,-7 0 10,0-1-1,-1 0 0,1 0 1,-1-1-1,0-1 1,0 0-1,0-1 1,-1 0-1,0 0 0,0-1 1,11-13-1,7-9 49,-1-2 0,23-37-1,-38 52-23,82-125 137,-32 29-30,-5-3 0,42-124 0,-47 87 67,41-196 0,-73 251-116,9-124-1,-27 179-42,-1 0 0,-2-1 0,-2 1 0,-1 0 0,-15-58 1,13 78-30,-2-1 0,0 1 1,-1 1-1,-1 0 0,-2 0 1,0 1-1,-1 0 0,-1 1 1,0 1-1,-2 0 0,-19-17 1,29 30-5,0 1 1,-1 0 0,1 0 0,-1 1 0,0 0-1,-12-6 1,15 9-7,0-1 0,0 1 0,0 0 1,0 1-1,0-1 0,0 1 0,0-1 0,-1 1 0,1 0 0,0 1 0,0-1 0,0 1 0,0 0 0,-5 1 0,3 1-3,-1 0 0,1 0-1,0 1 1,0-1 0,0 2 0,0-1 0,1 0-1,-1 1 1,-8 10 0,3-1-10,1 0 1,0 0 0,-10 22-1,7-9-3,1 0-1,2 1 1,-8 30-1,-12 96-40,18-45 25,4 217 0,43 106-50,-3-232 35,-24-158 28,2-1 0,2-1 0,1 0 0,24 49 0,-28-72 5,1-1-1,0 0 0,1 0 1,23 24-1,-25-31 1,0 0 0,1-1 0,1 0 0,-1-1 0,1 0-1,0 0 1,22 8 0,-27-13 12,0 1 1,0-2-1,0 1 0,1-1 0,-1 0 1,0 0-1,1-1 0,-1 0 0,1 0 0,-1-1 1,1 1-1,-1-1 0,0-1 0,1 1 1,-1-1-1,0 0 0,0-1 0,0 1 1,0-1-1,9-6 0,1-3 22,0-1 1,-1 0-1,0-1 1,-1-1-1,20-26 1,20-35 169,78-142 1,-61 82 35,-7-3 1,71-222 0,-2-138 22,-107 362-169,16-239-1,-40 340-50,-2-1-1,-2 0 0,-1 1 1,-12-57-1,11 77-30,-1 1 1,0 0-1,-1 0 0,0 1 0,-1 0 1,-1 0-1,0 0 0,-1 1 0,-1 0 1,0 1-1,0 0 0,-21-18 0,23 23-2,0 1 0,-1 0 0,0 0 0,0 1 0,-11-5 0,16 8 5,0 1-1,0-1 1,0 1 0,-1 0-1,1 1 1,0-1-1,0 1 1,0-1-1,-1 1 1,1 0-1,0 1 1,0-1-1,0 1 1,0 0 0,-7 2-1,4 0 0,1 1-1,0 0 0,0 0 1,0 0-1,1 0 1,-1 1-1,1 0 0,0 0 1,-6 9-1,1 0-9,0 0-1,1 0 0,1 1 1,0 0-1,-5 16 1,-3 17-8,-16 74 0,-7 104 14,16 50-11,13 184-111,35-2-34,15-208 102,-27-197 19,35 92 0,-34-111 21,2-2 0,1 0 0,1-1 0,2-1 0,1 0 0,35 38 0,-46-58 12,0 0 1,0 0-1,1-1 0,1-1 0,-1 1 1,1-2-1,0 0 0,27 11 1,-30-15 5,0-1 1,0 0 0,0 0 0,0-1-1,0 0 1,0-1 0,1 0 0,-1 0 0,0-1-1,0-1 1,0 1 0,0-1 0,0-1-1,16-6 1,0-2 7,0-1-1,-1-1 1,0-1 0,-1-2-1,36-30 1,-30 20 24,-2-2 1,-1 0-1,39-55 0,-20 12 65,-2-1-1,54-127 1,33-169 289,-97 252-186,31-212 0,-55 252-184,-4 0 0,-3 0 1,-16-149-1,11 196 4,-2 0 1,-1 0-1,-1 1 0,-20-50 0,23 69-15,-1 0 0,0 1 0,0-1 0,-1 1 1,0 0-1,0 1 0,-12-11 0,12 13-6,0 1 1,0-1-1,-1 1 1,0 0-1,1 1 1,-1-1-1,-1 1 1,1 1-1,0-1 1,-14-1-1,13 2 1,1 1 1,-1 1-1,1-1 0,-1 1 0,1 0 1,-1 1-1,1 0 0,-1 0 0,1 0 1,0 1-1,-1 0 0,1 1 0,0 0 0,0 0 1,1 0-1,-1 1 0,1 0 0,-1 0 1,1 0-1,-10 10 0,5-1-12,0 0-1,1 1 1,0 0 0,1 1-1,-10 23 1,1 0-38,-23 81 1,-6 96-73,25-53 72,7 1 1,8 0-1,16 207 0,1-263 19,5-1 0,5 0 0,4-2 0,5 0 0,42 100 0,-55-165-26,37 67-1,-48-97 44,2 1-1,-1-1 1,1-1-1,1 1 1,-1-1-1,1 0 1,1-1-1,-1 0 1,1 0-1,1-1 1,18 10 0,-19-13 8,-1 0 0,1 0 0,0-1 0,0 0 0,0 0 1,0-1-1,0 0 0,0-1 0,0 0 0,0 0 0,0-1 1,0 0-1,0-1 0,13-4 0,-8 2 4,-1-2-1,1 0 1,-1-1-1,0 0 1,-1 0-1,0-2 1,14-11-1,-1-2 7,-2-1-1,28-34 0,-16 11 37,36-61 0,20-53 107,-16 7 158,102-294 0,-145 353-248,-5-2 1,-3-1-1,-5-1 1,7-113-1,-24 160-11,-2 0-1,-2 0 0,-13-74 0,8 87-6,-3-1 0,0 2 1,-3-1-1,-32-67 0,38 93-34,1 0-1,-2 1 0,1 0 0,-2 1 1,1-1-1,-1 2 0,-1-1 0,0 1 1,0 1-1,-14-9 0,18 13-6,1 1-1,-1 0 1,0 0 0,0 1-1,0 0 1,-1 0-1,1 0 1,-1 1 0,1-1-1,-1 2 1,1-1-1,-1 1 1,1 0-1,-1 0 1,1 1 0,-1 0-1,1 0 1,-1 0-1,1 1 1,0 0 0,0 0-1,-10 6 1,8-3-3,0 0 1,0 0-1,1 1 1,0 0-1,0 0 1,1 1-1,-1 0 1,2 0-1,-9 13 1,2 0-12,1 0-1,-16 42 1,13-22-6,1 1-1,-7 49 1,-3 87-35,17-77 45,4 1 1,5-1-1,4-1 0,38 187 0,-22-186 5,66 180 0,-80-256-10,1 0 0,2-1 0,0 0 0,2-1 0,19 25-1,-27-40 9,1 1-1,-1-1 1,2-1-1,-1 1 1,1-1-1,0-1 1,0 1-1,1-1 1,0-1-1,-1 0 0,1 0 1,1-1-1,-1 0 1,1 0-1,-1-1 1,14 2-1,-10-3 6,-1-1 0,1 0 0,-1-1 0,1 0 0,-1-1 0,0 0 0,0-1 0,0 0 0,0-1 0,0 0 0,-1-1 0,1 0 0,-1-1 0,20-14 0,-7 1 5,-1-1-1,-1-2 1,-1 0-1,36-49 1,-22 20 33,46-91 0,-40 57 76,-4-1 0,-4-3-1,37-154 1,-55 172-49,-3 0 0,-4-1 0,-2 0 0,-4 0 0,-10-108 0,2 130-35,-2 0 1,-3 0-1,-17-50 0,23 85-3,0 0 0,-2 1 0,0 0 0,0 0 0,-16-20 0,20 30-19,0 0 0,-1 0 0,1 0 0,-1 1 0,0-1 0,0 1 0,0 0 0,-1 0 0,1 1 0,-1-1 0,0 1 0,0 0 0,1 0 0,-1 1 0,-1-1 0,1 1 0,0 0 0,0 1 0,-7-1 0,8 1-3,0 0 0,0 0 0,0 1-1,1 0 1,-1 0 0,0 0-1,0 0 1,1 0 0,-1 1-1,1-1 1,-1 1 0,1 0 0,0 0-1,0 1 1,-1-1 0,2 0-1,-1 1 1,-3 3 0,-1 3 0,1 0 0,-1 1 0,1-1 0,1 2 0,-5 10 0,-1 5 0,2 1 0,-11 47 0,8-7-2,3-1 0,-1 102-1,23 140-75,20-49 15,-19-187 9,36 109 0,-44-163 33,1 0-1,0 0 0,2 0 1,15 24-1,-21-38 17,0 0 0,0 0 0,0 0 0,0-1 0,1 1 0,-1-1 0,1 0 0,0 0 0,0 0 0,0 0 0,1-1 0,-1 1 0,1-1 0,-1-1-1,1 1 1,-1 0 0,1-1 0,0 0 0,0 0 0,0-1 0,0 1 0,5-1 0,0-1 1,-1-1 0,1 0 0,-1 0 0,0-1 1,0 0-1,17-9 0,50-32-1,-47 24-170,-1-1 0,-1-2-1,-1 0 1,0-2 0,-2-1 0,38-53-1,-4-8-1464,22-29-2574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03.43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87 214 5248,'-30'-4'3426,"28"2"-3304,-2-3-37,0 1 0,1 0 0,0-1 0,-35-63 4949,38 68-4975,0-1 0,-1 0 1,1 1-1,0-1 0,-1 0 0,1 0 0,0 0 0,0 1 0,0-1 0,-1 0 0,1 0 1,0 0-1,0 1 0,0-1 0,1 0 0,-1 0 0,0 0 0,6-9 828,-4 9-828,1-2 122,1 0 1,0 1-1,0 0 0,7-3 1,-4 2 192,0 0-190,0 2 1,0-1-1,0 1 1,0 0-1,0 0 1,0 1-1,12 1 1,-6-1 24,147 13 1503,-49-2-939,410-15 337,-211-24-684,163-27 118,-352 47-619,233 16 1,92 26 488,2-29-151,423 12-124,-564 4-42,-2-20-55,115-39 37,-68 4 29,-2 29-162,-24 30 54,-19 0-82,1-25 191,-251-4-110,109-4-1182,-148 10 260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08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55 6656,'0'-4'680,"0"1"0,0 0 0,-1-1 0,1 1 0,-1 0 1,0 0-1,0 0 0,0-1 0,0 1 0,-1 0 0,1 0 0,-1 0 1,0 1-1,0-1 0,-8-5 7382,10 8-7931,-1 7 1692,0 15-2670,1-18 1481,7 150-12,27 154 1,-21-207-418,151 876 536,-149-908-741,43 166-138,-54-221-1800,-3-25-4972,2-15 836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15.81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314 1527 5120,'-13'12'6064,"12"2"-5938,0 0 1,0 0 0,2 0-1,0 0 1,4 19 0,-5-28-87,9 38 205,14 48 1,5 18-183,70 491 477,-96-586-530,36 191 246,-23-140-118,-14-63-126,0-1-1,-1 1 0,1-1 1,0 1-1,-1-1 1,1 1-1,0-1 0,0 0 1,2 3-1,-3-4-6,1 0-1,-1 0 1,0 1 0,1-1 0,-1 0-1,0 0 1,0 0 0,1 0 0,-1 0-1,0 0 1,1 1 0,-1-1-1,0 0 1,1 0 0,-1 0 0,0 0-1,1 0 1,-1 0 0,0 0-1,1 0 1,-1-1 0,0 1 0,1 0-1,-1 0 1,0 0 0,0 0 0,1 0-1,0-1 1,0 0 29,1-1-1,0 0 1,-1 0-1,1 0 1,-1 0 0,1-1-1,-1 1 1,0 0-1,2-5 1,4-13 108,-2 0 0,0-1 0,-1 1-1,3-37 1,-3 22-56,88-1068 372,-88 922-392,-8 0 0,-32-216 0,33 380-47,-14-74 228,14 81-183,0-1-1,-1 1 0,0 0 0,-1 1 0,0-1 1,-8-11-1,12 19-45,0 0 0,-1 0 1,1 1-1,-1-1 0,0 0 0,0 0 1,1 1-1,-1-1 0,0 1 0,-3-2 1,3 3-16,1-1 0,0 1 1,0 0-1,-1 0 0,1-1 1,0 1-1,0 0 0,-1 0 1,1 1-1,0-1 0,0 0 1,-1 0-1,1 1 0,0-1 1,0 0-1,0 1 0,-1-1 1,1 1-1,0 0 0,0-1 1,0 1-1,-1 1 0,-9 7 0,0 1 0,1 1-1,0 0 1,1 0 0,-10 15-1,3-3 6,2 1 0,0 0-1,-18 47 1,-17 83-44,22-44 61,4 1-1,-14 202 1,30-134-67,17 180-1,-9-341 41,6 95-106,25 126 0,-28-222 84,0 1 1,1-1-1,0 0 1,16 32-1,-20-47 24,0 0-1,1 0 1,-1 0-1,0 0 1,1 0-1,0 0 1,-1 0-1,1-1 1,0 1 0,0 0-1,0-1 1,0 0-1,0 1 1,0-1-1,4 1 1,-5-2 4,-1 1-1,1-1 1,0 0 0,0 0 0,0 0-1,0 0 1,0 0 0,0 0-1,0 0 1,-1-1 0,1 1 0,0 0-1,0 0 1,0-1 0,0 1 0,-1 0-1,3-2 1,-2 1 5,1 0 0,-1-1 0,1 1 0,-1-1 1,0 1-1,0-1 0,0 0 0,0 1 0,0-1 0,2-3 0,6-24 11,0 0 0,7-50 1,-14 69-18,15-107 89,4-141-1,-16-119-99,-5 310-23,0-9-1,-13-336 5,10 383 132,-1 0 0,-1 1-1,-2 0 1,-19-54-1,23 76-74,0-1 0,-1 1 0,0-1 0,0 1-1,0 0 1,-1 0 0,1 1 0,-1 0 0,-1-1 0,1 2-1,-1-1 1,0 1 0,0 0 0,-11-6 0,11 7-21,0 1 0,0 0 0,0 1 1,0-1-1,0 1 0,-1 0 0,1 1 0,0-1 1,-1 1-1,1 1 0,0-1 0,-1 1 0,1 0 1,0 1-1,0-1 0,0 1 0,-7 3 0,5-1-12,0 0 0,0 1 0,0 0 0,1 0 0,0 1 0,0-1-1,0 2 1,1-1 0,-1 1 0,2 0 0,-1 0 0,1 1 0,-6 10-1,-2 8-8,0 2 0,-15 52 0,11-20 15,3 1 0,3 0-1,-5 93 1,10-19-2,6 1 0,25 201 0,-2-182-8,81 282 0,-83-369 23,3-1 0,46 89 0,-23-76-29,-40-71 11,-1-1-1,1 1 0,0-2 1,1 1-1,0-1 0,11 8 0,-15-12 8,0-1 0,1 0 0,-1 1 0,1-1 0,0-1 0,-1 1 0,1-1 0,0 0 0,0 0 0,0 0 0,0-1 0,0 0 0,0 1 0,0-2 0,0 1 0,0-1 0,0 0 0,0 0 0,0 0 0,-1 0 0,1-1 0,0 0 0,6-3 0,7-6 28,0 0-1,-1-1 1,0 0 0,19-20-1,-11 9 18,-2-2-1,0 0 0,-2-1 1,33-52-1,52-129 72,-57 86-89,-5-2 0,50-227 0,-56 155-8,-9-2 0,-8-1 0,-7-282 0,-16 409 288,-18-109 0,16 160-103,-10-30 1,13 45-162,-1 1-1,0-1 1,0 1 0,0 0 0,0 0-1,-1 0 1,1 0 0,-1 0 0,0 0 0,-1 1-1,-5-6 1,7 8-37,1 0 0,-1 0 0,1 0 0,-1 1 0,1-1 0,-1 1 0,0-1 0,1 1 0,-1-1 0,0 1 0,1 0 0,-1 0 0,0 0 0,1 0 0,-1 0 0,0 0 0,0 0 0,1 1-1,-1-1 1,0 0 0,1 1 0,-1 0 0,1-1 0,-1 1 0,0 0 0,1 0 0,0 0 0,-1 0 0,-1 1 0,-3 4 4,-1 0 1,1 0-1,0 1 0,-7 10 0,-4 9-32,1 1-1,1 0 0,2 1 0,1 1 0,-12 40 1,-6 30 42,-31 193 1,19 113-45,30-203-35,16 237 1,0-375 84,14 64 0,-13-106-31,0 0 0,2 0 1,0-1-1,1 0 0,1 0 1,14 22-1,-19-37-14,0 0 1,0 0-1,0-1 0,1 1 1,0-1-1,0 0 0,0-1 1,1 1-1,0-1 0,9 6 0,-13-9 10,1 0-1,0 0 0,0 0 0,0 0 0,0 0 0,0-1 0,0 1 0,0-1 0,0 0 1,0 0-1,0 0 0,0 0 0,0-1 0,0 1 0,0-1 0,0 0 0,0 0 0,0 0 1,-1 0-1,1 0 0,0 0 0,0-1 0,-1 0 0,1 1 0,-1-1 0,4-4 0,5-5 12,0 0 0,-2-1-1,16-23 1,10-23 78,43-90 0,10-70 28,-41 75-103,-6-2 1,27-178 0,-34 46-16,-30 199 39,-8-112 1,0 150 7,-1 0 1,-17-61 0,15 77 5,-2 0 0,0 1 0,-1 0 0,-2 0 0,-15-22 0,22 36-13,0 2 0,-1-1 0,0 0 0,-1 1 0,0 0 0,0 1 0,0-1 1,-9-5-1,12 10-24,1 1 0,0-1 0,-1 1 1,1-1-1,-1 1 0,1 0 1,-1 1-1,1-1 0,-1 1 0,0-1 1,1 1-1,-1 0 0,0 0 1,1 1-1,-1-1 0,1 1 0,-1 0 1,0 0-1,1 0 0,-1 0 1,1 0-1,0 1 0,-6 3 0,-3 3-10,0 0-1,0 1 0,0 0 1,1 1-1,0 1 0,1 0 0,1 0 1,-1 1-1,-7 14 0,-2 5-11,2 1-1,-20 53 0,13-19 43,4 0 0,2 2-1,3 0 1,-6 81 0,12-38-9,11 203 0,63 180-177,6-182 27,-57-268 131,2 0 1,2-2-1,2 0 0,46 75 0,-45-88 20,1 0 0,1-2 0,2 0 0,0-2 1,56 44-1,-65-58-19,-1-1-1,1 0 1,21 8 0,-30-15-1,0 0 0,0-1-1,0 0 1,0-1 0,0 1-1,0-1 1,0-1 0,0 1 0,0-1-1,1 0 1,7-2 0,-3-1 4,-1 0 0,0-1 0,-1 0 0,1 0 0,-1-2 0,0 1 0,16-11 0,-4-1 3,-1 0-1,26-27 1,-17 10-2,-2-1 0,-1-1 0,-1-2 0,-3 0 0,-1-2 0,29-72 0,-14 12-1,41-178-1,-43 117-16,-8-2-1,9-230 0,-33 291 156,-19-182 0,8 230-38,-1-1 1,-4 1-1,-1 1 1,-43-101-1,46 129 51,-1 0-1,-2 1 1,0 0 0,-1 2 0,-2-1-1,-19-20 1,30 38-120,1 0 0,-1 0 0,0 0 1,0 1-1,-1 0 0,1 0 0,-12-4 0,14 6-30,1 1 0,-1 0 0,0 0-1,0 0 1,1 1 0,-1 0 0,0-1-1,0 1 1,0 0 0,0 1 0,0-1-1,0 1 1,1 0 0,-1 0 0,0 0 0,-5 2-1,1 2-10,1-1 0,-1 1 0,1 0 0,-1 1 0,1 0 0,1 0 0,-1 0 0,-6 10 0,1-1-8,2 0 1,-1 1-1,-12 28 1,7-5-25,-20 72 1,-4 79-57,25-62 109,3 133-1,24 136-20,42 143-88,-42-451 63,5 0 0,3-1-1,37 98 1,-40-144 15,1-1 0,3-1 1,27 41-1,-30-54 14,1-2-1,1 0 1,2-1 0,0-2 0,29 23-1,-40-36 4,0-1 0,0 0 0,1-1-1,0-1 1,1 1 0,-1-2 0,1 0-1,21 5 1,-25-8 6,0-1-1,0 0 0,0 0 1,0-1-1,0 0 0,0-1 1,1 0-1,-1 0 1,-1-1-1,1 0 0,0 0 1,0-1-1,15-8 1,-5 0 13,0-1 1,-1 0-1,-1-2 1,0 0-1,-1-1 1,0-1-1,-1 0 1,16-23-1,-3-1 20,-1-2 1,37-77-1,-24 25-93,-4-1 1,-4-2-1,32-162 1,-34 81 116,7-209 0,-31 113-19,-9 185-21,-17-96 0,10 127 66,-3 1 0,-31-90 1,27 105 50,-1 1 0,-2 1 1,-2 1-1,-28-39 1,43 67-92,-1 1 0,-1-1 0,1 2 0,-2-1-1,1 1 1,-1 0 0,-21-12 0,26 18-41,-1 0-1,1 0 0,-1 1 1,0 0-1,0 1 1,0-1-1,0 1 0,0 0 1,0 0-1,-1 1 1,1 0-1,0 0 0,0 0 1,0 1-1,0 0 1,0 0-1,-1 1 0,-6 2 1,1 1-12,1-1-1,1 2 1,-1-1 0,1 2-1,0-1 1,0 1 0,1 1-1,0 0 1,1 0 0,-1 1-1,1 0 1,1 0 0,0 1-1,0 0 1,-5 11 0,-3 10-3,0 1 1,2 1 0,2 0 0,1 0-1,1 1 1,-4 38 0,4-2-23,4 1 0,3 79 0,41 277-56,32-3 2,-42-278 65,57 171 0,-60-241-13,4 0 1,3-2 0,78 127 0,-95-175 22,1-2 1,2 0-1,0 0 1,1-2 0,35 29-1,-46-44-5,0 0-1,1 0 0,0-1 0,0-1 0,1 1 1,-1-2-1,1 1 0,0-2 0,1 1 0,-1-2 1,0 1-1,1-2 0,0 1 0,-1-2 0,1 1 1,19-3-1,-21 0 7,0 0 0,0 0-1,0-1 1,-1 0 0,1 0 0,-1-1 0,0-1 0,0 0-1,11-8 1,-5 1 9,0 0-1,-1-1 0,25-30 0,-15 13 10,-3-2 1,0 0-1,-2-1 0,-1-2 0,-2 1 1,20-63-1,-10 7-28,-3-2 1,18-158 0,-25 100 37,-6 0 0,-7-1 1,-20-186-1,-67-154 76,-52 7 22,75 314 21,44 129-21,-43-73-1,49 96-58,-1 2 0,0-1 0,-21-19-1,27 29-36,0 2-1,-1-1 0,1 1 0,-1 0 0,-1 1 1,1-1-1,-1 1 0,1 1 0,-17-6 1,20 8-22,0 0 0,0 0 1,-1 0-1,1 1 0,-1-1 1,1 1-1,0 0 0,-1 0 1,1 0-1,-1 1 0,1 0 1,0 0-1,-1 0 0,1 0 1,0 1-1,0-1 0,0 1 1,0 0-1,0 1 0,1-1 1,-1 0-1,0 1 0,1 0 1,0 0-1,0 0 0,0 0 1,0 1-1,0-1 0,-3 6 1,-1 6-21,-1 0 0,2 1 0,0 0 0,-6 29 0,3-4-68,-5 72 1,10-3-42,10 125 0,32 113-60,54 154 104,-68-392 68,56 159 0,-62-223-5,1-1-1,3-1 1,1 0-1,2-2 1,57 72 0,-56-84 14,1-1 1,39 32 0,-52-50 3,0 0 1,0-1-1,1-1 1,0-1-1,1 0 1,0-1-1,24 8 1,-33-13 2,-1 0-1,1-1 1,-1 0-1,1 0 1,0 0 0,0-1-1,0 0 1,-1 0 0,1-1-1,0 0 1,0 0 0,-1-1-1,1 1 1,-1-1-1,1-1 1,-1 1 0,0-1-1,0 0 1,0-1 0,0 1-1,9-9 1,-3 1 0,0-1 0,-1 0 0,-1 0 0,0-1 0,10-16 0,-7 5 22,0 0-1,18-50 1,-11 8 21,-3 0 0,13-103 1,-5-144 45,-23 73-109,-28-240 0,-2 238 99,17 179 49,-31-105 0,36 151-80,0-1 1,-1 1 0,-1 0 0,-1 0-1,-15-21 1,18 30-24,0 1 0,-1-1-1,1 1 1,-2 1 0,1-1 0,-1 1-1,0 1 1,0-1 0,0 1-1,-1 1 1,-15-6 0,16 7-18,0 0 0,0 1 0,0 0-1,0 0 1,-1 1 0,1 1 0,0-1 0,-1 1 0,1 0 0,-1 1 0,1 0 0,-15 4-1,14-2-16,1 0 0,0 1-1,0 0 1,0 0 0,0 1-1,0 0 1,1 0-1,0 1 1,0 0 0,1 0-1,0 0 1,-6 8 0,-2 5-14,0 1 1,2 0 0,0 1 0,1 1 0,1-1 0,1 2 0,-8 33 0,3 2-25,-11 106 1,18-68 30,3 0 1,5 1-1,18 134 1,2-96 13,69 235 0,75 100-199,-140-413 169,2-1 0,43 67 0,-53-98 13,1-1 0,1 0 1,1-2-1,1 0 0,0-1 1,38 27-1,-47-39 15,0-2-1,0 1 1,1-2 0,0 0 0,0 0-1,0-1 1,1-1 0,19 4-1,-24-6 3,1-1-1,-1-1 0,1 0 0,-1 0 0,1-1 0,-1 0 0,0 0 0,1-1 0,-1-1 0,0 1 0,0-2 0,0 1 0,11-7 0,-10 4-3,0 0 0,0-1 0,-1 0 0,0-1 0,0 0-1,0-1 1,11-15 0,-3 1-17,-2-1 0,13-27 0,-5 6 10,-3-2 0,-2 0 0,17-67 1,16-155 64,-37 137-32,-1-180 1,-40-134 9,-14 168 57,32 237-51,-3 0 1,-1 1 0,-1 1-1,-33-61 1,25 62 15,-1 2 1,-2 0-1,-2 2 1,-49-49-1,61 68-27,-1 2 0,-27-19 0,34 26-17,-1 0 1,1 2 0,-1-1-1,0 1 1,-1 0 0,-13-2 0,21 5-9,-1 0 1,0 0 0,0 1 0,0-1 0,0 1 0,0 0 0,0 0 0,0 1-1,0-1 1,0 1 0,0 0 0,1 0 0,-1 0 0,0 1 0,0-1 0,1 1 0,-7 3-1,5 0-4,0-1 0,0 1 0,1 0 0,-1 1 0,1-1 0,0 1 0,1-1-1,-1 1 1,-4 13 0,0 1-6,0 0-1,2 0 1,1 1-1,-4 23 1,-3 47-60,-1 156-1,31 106-16,-4-230 74,6-1-1,65 217 0,112 196-74,-98-320 37,-76-175 27,0-2 1,3-1 0,1-2-1,1 0 1,66 61-1,-78-83 8,1 1 0,1-2 0,0 0 0,0-1 0,1-1 0,1-1 0,-1-1 0,38 11 0,-51-17 13,-1 0 1,0-1-1,1 0 0,0 0 1,-1 0-1,1-1 1,0 0-1,-1 0 0,1 0 1,0-1-1,-1 0 1,1 0-1,0 0 1,9-4-1,-7 0 5,-1 0-1,1 0 1,-1 0 0,0-1-1,0 0 1,-1-1 0,0 0-1,8-9 1,6-11 8,-2 0 0,0-1 1,-2-1-1,-1-1 0,-1 0 0,12-38 0,-6 0-8,22-134-1,-4-181-36,-35-7 43,-29-114 118,9 341-79,-42-175 0,44 273 14,-39-101 0,43 139-23,-1 1-1,-2 0 0,0 1 1,-1 0-1,-2 1 0,-20-22 1,31 39-20,0 1-1,0 0 1,-1 0 0,0 0 0,0 1 0,0 0-1,0 1 1,-1 0 0,0 0 0,-11-4 0,15 7-16,1 0 0,-1 0 1,0 1-1,0-1 0,1 1 1,-1 0-1,0 0 0,0 1 1,1-1-1,-1 1 1,0 0-1,1 0 0,-1 0 1,1 0-1,-1 0 0,1 1 1,-1 0-1,1 0 0,0 0 1,0 0-1,0 0 0,0 0 1,0 1-1,0 0 0,1-1 1,-4 5-1,0 2-14,-1 0 0,2 1 0,-1 0 0,1 0-1,1 0 1,-5 14 0,-5 24-38,1 0-1,3 1 0,-4 58 1,3 155-142,12-162 159,4-1 0,5 0 0,3-1 0,6 0-1,35 113 1,0-52-12,135 276-1,-186-430 39,8 19-26,2-1 1,0-1-1,22 28 0,-24-37 16,1-1-1,0-1 1,0 0 0,1-1-1,1 0 1,0-1-1,0-1 1,24 11-1,-28-14 11,1-1 0,0-1 0,0 0 0,0 0 0,0-1 0,0-1 0,1 0 0,-1 0 0,0-1 0,1 0 0,-1-1 0,0-1 0,20-4 0,-17 1 3,0-1 1,0 0 0,-1 0-1,0-2 1,0 1 0,-1-2-1,0 1 1,-1-2 0,0 0-1,0 0 1,-1-1 0,0 0-1,-1-1 1,11-16 0,1-9 14,0-1 1,-3-1-1,24-70 1,-17 30-2,-3-1-1,-4-1 1,-4-1 0,6-113 0,-14 95 47,-5-1 1,-22-197-1,16 268-7,-1 1 0,-2 0 0,-1 0-1,-12-28 1,13 40-21,0 1 1,-1 1-1,-1-1 0,0 1 1,-1 1-1,-1 0 0,-23-22 1,19 22-10,-1 0 0,0 2 1,-1 0-1,0 1 0,-1 1 1,-28-11-1,38 18-15,0 0 0,-1 1 0,1 0 0,-1 0 0,1 1 0,-1 0 0,-12 1 0,16 0-8,0 1 0,0 0 0,0 1 0,0-1 1,0 1-1,0 0 0,1 0 0,-1 1 0,0 0 1,1 0-1,0 0 0,-6 5 0,3-1-5,1-1 0,0 1 0,0 1 0,1-1 0,0 1 0,1 0 0,-9 16 0,7-8-8,0 0-1,1 0 1,1 0 0,-4 23-1,0 17-15,3 0 0,1 107-1,8-87 10,22 129 0,-7-125 10,28 79 0,36 67-18,10-8 23,-53-130-43,88 142 0,-110-205 19,0-1-1,2-1 1,0-1-1,25 22 1,-33-35 10,0 1 0,1-2 0,0 0 1,1 0-1,0-1 0,0 0 0,0-2 0,1 1 0,25 5 0,-31-9 17,1-1 1,-1 0-1,1-1 0,-1 0 0,0 0 0,1-1 1,-1 0-1,1-1 0,-1 0 0,0 0 1,0 0-1,0-1 0,0 0 0,-1-1 0,1 0 1,-1 0-1,0-1 0,0 0 0,0 0 0,8-9 1,0 0-4,-2-1 0,0-1 1,-1 0-1,0-1 0,-1 0 1,-1 0-1,15-37 1,-5-1 8,-2-1 1,-3-1 0,15-103 0,-19 59 52,-3-136 0,-9 180-50,-2 1 1,-3-1-1,-2 1 0,-3 1 1,-2-1-1,-3 2 0,-24-58 1,18 64 82,-1 0 1,-3 1 0,-34-46-1,59 92-84,-10-15 123,-25-26 0,33 39-108,0 0 1,0 0-1,0 0 1,-1 1-1,1 0 1,-1-1 0,0 1-1,0 0 1,1 1-1,-1-1 1,0 1-1,-1 0 1,-6-2-1,9 3-10,-1 0 0,1 0-1,0 0 1,0 0 0,0 1-1,0-1 1,-1 0 0,1 1-1,0 0 1,0-1-1,0 1 1,0 0 0,0 0-1,1 0 1,-1 0 0,0 1-1,0-1 1,1 0 0,-1 1-1,-1 1 1,0 1-6,0 0-1,0 1 1,0-1 0,1 1 0,0-1 0,0 1 0,0 0-1,-2 9 1,-1 10-28,1 1 1,1 0-1,1 0 0,2 46 0,5-12-43,13 64 1,-5-59-114,2-1 1,3-1-1,36 82 1,-39-111-472,1 0 0,2-2 0,1 0 0,1-1-1,2-1 1,1-2 0,45 44 0,-62-65 144,1 0 0,0-1 0,0 0-1,0 0 1,0-1 0,1 0 0,0 0-1,0 0 1,0-1 0,0-1 0,0 1-1,11 1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19.5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6496 841 6656,'-5'-59'2992,"-8"-19"-2038,-9-59 1169,19 120-1409,-9-32 3542,4 32-3597,7 17-634,1 0-13,0 0 1,0 0 0,0 0-1,-1 0 1,1-1-1,0 1 1,0 0-1,0 0 1,0 0 0,-1 0-1,1 0 1,0 0-1,0 0 1,0 0-1,0 0 1,-1 0 0,1 0-1,0 0 1,0 0-1,-2 2 177,2-2-177,-1 0 1,1 0 0,0 1-1,0-1 1,0 0-1,0 0 1,0 0-1,0 0 1,0 1 0,0-1-1,0 0 1,-7 17-18,3-4-31,1 0 1,-4 22-1,-10 158-1,5 10 31,3 36-191,9-227 140,1 0 0,3 22 0,-4-34 62,0 0-1,0 1 0,0-1 0,1 0 1,-1 0-1,0 0 0,0 0 0,0 0 1,0 1-1,0-1 0,0 0 0,0 0 1,0 0-1,1 0 0,-1 0 0,0 0 1,0 1-1,0-1 0,0 0 0,0 0 1,1 0-1,-1 0 0,0 0 0,0 0 1,0 0-1,0 0 0,0 0 0,1 0 1,-1 0-1,0 0 0,0 0 0,0 0 1,0 0-1,1 0 0,-1 0 1,0 0-1,0 0 0,0 0 0,0 0 1,1 0-1,-1 0 0,0 0 0,0 0 1,0 0-1,0-1 0,0 1 0,1 0 1,-1 0-1,0 0 0,0 0 0,0 0 1,0 0-1,0-1 0,0 1 0,0 0 1,0 0-1,1 0 0,-1 0 0,0 0 1,0-1-1,0 1 0,0 0 0,0 0 1,0 0-1,0 0 0,0-1 0,0 1 1,0 0-1,1-9 153,-1 0 0,0 0 1,-1-10-1,-16-162 558,8 122-490,-2 0 1,-27-85 0,29 117 146,-1 0-1,-17-33 1,26 59-368,1-1 0,-1 1 0,0 0 0,1-1 0,-1 1 0,0 0 1,0-1-1,0 1 0,0 0 0,-1 0 0,1 0 0,0 0 0,0 0 0,-1 0 0,1 0 1,0 1-1,-1-1 0,1 0 0,-1 1 0,-2-1 0,3 1-9,1 0 0,-1 0 1,0 0-1,1 0 0,-1 1 0,0-1 0,1 0 0,-1 0 0,0 1 0,1-1 0,-1 0 1,1 1-1,-1-1 0,1 1 0,-1-1 0,1 1 0,-1-1 0,1 1 0,-1 0 1,-1 2-6,1 0 0,-1-1 0,1 1 0,0 0 0,0 0 0,-1 5 1,-6 48-119,-1 74 0,8 36-378,1-86 254,-1-1 34,3 101-726,2-152 549,-2-23 278,0-5 51,0-6 97,0 1 1,-1 0-1,0 0 1,0-1-1,0 1 1,-1-11-1,0-113 673,0 103-618,-11-160 404,-61-189 17,60 330-317,-2 0 0,-26-54 1,39 98-186,-7-16 121,-11-19 0,15 30-76,-1 1 0,1-1 0,-1 1 0,0 0 1,0 0-1,-7-5 0,10 8-44,1 1 1,-1 0 0,1 0-1,-1 0 1,1 0 0,-1 0-1,0 0 1,0 0 0,1 0-1,-1 1 1,0-1 0,0 1-1,0-1 1,0 1 0,0 0 0,0-1-1,-3 2 1,3-1-9,0 1 0,0 0 0,0 1-1,0-1 1,0 0 0,0 1 0,0-1 0,0 1 0,1-1 0,-1 1 0,0 0 0,1 0-1,-2 2 1,-3 4-13,1 0 0,0 0 0,0 1 0,1 0 0,0-1 0,0 1 0,1 1 0,-3 16 0,-1 0-4,-7 26-96,-12 100 0,25-148 110,-26 269-475,24-234 419,-17 369-539,21-326 269,7-181 667,-8-226 864,-15 77-945,13 216-243,-1-2-6,-15-170 67,11 155 189,-27-96-1,30 132-224,3 7-20,-1 1-1,0-1 1,-6-11-1,7 15-12,0 0 0,0 1 0,-1-1 0,1 0 0,-1 1 0,1-1 0,-1 1 0,0 0-1,1-1 1,-1 1 0,0 0 0,0 0 0,0 0 0,0 0 0,-2 0 0,3 0-4,0 1 0,0 0 1,0-1-1,0 1 1,0 0-1,0 0 1,0 0-1,-1 0 1,1 0-1,0 0 0,0 0 1,0 0-1,0 0 1,0 1-1,0-1 1,0 0-1,0 1 0,0-1 1,0 1-1,0-1 1,0 1-1,0-1 1,0 1-1,0 0 0,0-1 1,-1 3-1,0 0-1,-1 0-1,1 1 1,0 0-1,0-1 1,-2 8-1,-1 0-6,4-10 7,-5 10-19,1 0 0,1 1 1,-4 13-1,-36 207-406,-14 221-204,42-318 527,-8 60-226,20-178 294,2-17 33,0-4 7,-4-43 38,-3-71 58,-38-189 299,-31 2 160,56 238-103,19 59-384,0 0 0,0 0 0,-1 1 0,-9-14 0,12 20-66,-1-1 0,1 1 0,0 0 1,-1 0-1,1 0 0,0 0 1,-1 0-1,1 1 0,-1-1 0,0 0 1,1 1-1,-1-1 0,0 1 1,1-1-1,-1 1 0,0 0 1,1 0-1,-1-1 0,0 1 0,0 1 1,1-1-1,-1 0 0,0 0 1,1 1-1,-1-1 0,0 1 0,1-1 1,-1 1-1,-2 1 0,-1 3-17,-1 1 0,1 0 0,1 1 0,-1-1-1,1 1 1,0 0 0,0 0 0,1 0 0,0 1-1,-3 10 1,-64 284-424,66-284 415,-59 315-616,58-309 450,3-24 133,1-5 22,0-43 60,1 38-6,-9-323 189,-19 110 128,25 206-319,-4-31 95,-3 0 1,-1 0-1,-3 1 0,-36-83 1,39 105 132,-27-42 1,32 58-203,-1 0 0,0 1 0,0-1 0,-1 1 0,0 1 0,-1 0 0,-10-8 0,17 13-43,0 1 0,0 0 0,0 0 1,1 0-1,-1 0 0,0 0 0,0 0 0,-1 0 1,1 1-1,0-1 0,0 1 0,0-1 0,0 1 1,0 0-1,-1 0 0,1 0 0,0 0 0,0 0 0,-4 1 1,2 1-1,0 0 0,0 1 0,0-1 0,1 1 0,-1 0 0,1 0 0,-6 7 0,8-10-5,-10 12-31,0 0 0,1 0 0,0 1 0,1 0 0,1 1 0,-11 23 0,4-9-29,-16 36-229,-38 107 1,59-144 235,-109 329-309,76-222 330,28-88 29,1 0-41,-34 77 0,47-121 42,-1 1-1,1-1 1,0 0-1,-1 0 1,0 1 0,1-1-1,-1 0 1,0 0 0,0 0-1,0-1 1,0 1-1,0 0 1,-4 1 0,5-3 1,0 1 1,-1-1-1,1 0 1,0 1-1,0-1 1,-1 0-1,1 0 1,0 0-1,0 0 1,-1 0 0,1 0-1,0 0 1,0-1-1,-1 1 1,1 0-1,0-1 1,0 1-1,0-1 1,0 1-1,-2-2 1,-2-2 0,1 1 0,0-1 0,0 0 0,1-1 0,-1 1 0,1-1 0,0 1 0,0-1 0,1 0 0,-1 0 0,-2-8 0,-9-34 0,1-2 0,-8-62 0,19 96 0,-39-309 1,-22-106 105,57 399-38,-2 0 0,-2 1 1,0 0-1,-18-33 0,26 59-43,-1-1 0,1 1 0,-1 0 0,0 0 0,0 0 0,0 1 0,-1-1 0,1 1 0,-1-1 0,0 1 0,0 0 0,0 1 0,0-1 0,-8-3-1,9 5-26,-1 1 0,1-1 0,0 1 0,0-1 0,-1 1 0,1 0 0,0 0 0,0 1 0,-1-1 0,1 1 0,0-1 0,0 1 0,0 0 0,0 0 0,0 0 0,0 1 0,0-1 0,0 1 0,0 0 0,1 0 0,-1-1 0,1 2 0,-3 2 0,-6 5-8,1 1-1,1 0 1,-1 0 0,2 1 0,-8 13 0,-35 78-4,15-16-38,-41 158-1,0 97-263,63-273 236,-50 240-214,59-282 244,-12 34-1,16-59 45,1 0 0,-1-1 0,1 1 0,-1-1 0,0 1 0,0-1 0,0 0 0,0 1 0,0-1 0,0 0 0,-3 2 0,4-3 5,0 1-1,-1-1 1,1 0-1,0 0 1,-1 0-1,1 0 1,-1 0-1,1 0 1,0 1-1,-1-1 1,1 0-1,0 0 1,-1 0 0,1 0-1,-1-1 1,1 1-1,0 0 1,-1 0-1,1 0 1,-1 0-1,1 0 1,0 0-1,-1-1 1,1 1-1,0 0 1,-1 0-1,1 0 1,0-1-1,-1 1 1,-1-3-4,0 1 1,0-1 0,1 0 0,-1 1-1,0-1 1,1 0 0,0 0 0,-2-5-1,-3-18-3,0 0 1,2 0-1,-1-38 0,3 45 7,-14-274 87,0 3 79,-20 5-53,30 249-57,-2-1-1,-2 1 1,-24-59 0,30 86 5,-1 0 1,0 0 0,-1 1 0,1-1-1,-2 1 1,-13-14 0,18 20-42,-1 0 1,1 0-1,-1 0 1,1 0-1,-1 1 1,0-1 0,1 1-1,-1-1 1,0 1-1,0 0 1,0 0-1,0 0 1,0 1-1,0-1 1,0 1-1,0 0 1,-1-1 0,1 1-1,0 1 1,0-1-1,0 0 1,0 1-1,0 0 1,0-1-1,-5 3 1,3 0-12,-1 0-1,2 0 1,-1 1 0,0-1-1,1 1 1,-1 0 0,1 1 0,0-1-1,0 1 1,1-1 0,-5 9-1,-4 8-22,-14 36-1,22-49 14,-24 66-66,4 1 1,-17 90-1,-53 296-345,42-193 330,28-171 51,24-94 10,-1-1 1,0 1-1,0-1 0,0 1 0,0-1 1,-1 1-1,1-1 0,-1 0 0,1 0 1,-5 4-1,6-6 15,0 1 1,-1-1-1,1 0 1,-1 0-1,1 1 1,-1-1-1,1 0 1,-1 0-1,1 0 1,0 0-1,-1 0 1,1 0-1,-1 0 1,1 0-1,-1 0 0,1 0 1,-1 0-1,1 0 1,-1 0-1,1 0 1,-1 0-1,1 0 1,-1-1-1,1 1 1,-1 0-1,1 0 1,0-1-1,-1 1 1,1 0-1,-1-1 1,1 1-1,0 0 0,-1-1 1,-2-3-17,0-1 0,0 1 0,1-1 1,0 1-1,0-1 0,0 0 0,0 0 0,-1-5 0,-5-30 8,0 0 0,-2-70-1,4 35 25,-74-466 284,65 479-183,-30-83 0,36 123-37,0 0 0,-2 1 0,0 0 0,-2 0 0,0 1 0,-28-32 0,35 46-8,0 0 0,0 1 0,0-1 0,-11-6 0,15 11-55,0 0 0,0 0 0,-1 0 0,1 0 0,0 0 1,0 1-1,-1-1 0,1 0 0,0 1 0,-1 0 0,1 0 1,0 0-1,-1 0 0,1 0 0,-1 0 0,1 0 0,0 1 1,-1-1-1,-2 2 0,1 0-2,-1 1-1,1 0 1,0 0 0,0 0 0,0 0-1,1 1 1,-1 0 0,1-1 0,0 1 0,-4 7-1,-13 20-7,1 0 0,2 2-1,-14 38 1,-32 108-170,52-147 117,-114 370-471,21-63 312,101-330 211,-5 18-14,-19 41-1,26-66 7,0 1-1,-1-1 0,1 0 1,0 0-1,-1 0 1,1 0-1,-1 0 0,0 0 1,0 0-1,1 0 0,-1-1 1,0 1-1,-1-1 1,1 1-1,-3 1 0,3-3 3,1 0 0,0 0 0,0 0 0,-1 0 0,1 0 0,0 0 0,0 0 0,-1 0 0,1 0 0,0 0 0,0-1 0,0 1 0,-1-1 0,1 1 0,0-1 0,0 1 0,0-1 0,0 0 0,0 1 0,0-1 0,0 0 0,-1-1 0,-3-4-12,0 0 1,0 0-1,1-1 0,0 1 0,1-1 0,-1 0 0,1 0 0,-4-14 0,-4-23 2,-9-59 0,0-56 8,13 95 9,-17-174 47,-19-155 40,37 347 16,-1 2 0,-21-67 0,26 105-61,0 1-1,0-1 1,-1 1-1,1 0 1,-1 0 0,-1 0-1,1 1 1,-1-1-1,1 1 1,-8-7 0,10 10-32,-1 0 1,1 0-1,-1 0 1,0 0 0,1 1-1,-1-1 1,0 0-1,0 1 1,1-1 0,-1 1-1,0 0 1,0-1 0,0 1-1,-3 0 1,3 1-7,-1-1 0,0 1 0,1-1 0,-1 1-1,1 0 1,-1 0 0,1 0 0,0 1 0,-1-1 0,1 0 0,0 1 0,0 0 0,-2 1 0,-4 6 1,-1 0 0,2 0 0,-1 1 0,1 0 0,-10 18 0,-27 68 2,43-94-7,-57 145 0,-37 179-145,16 11-111,22-91 156,57-246 100,-23 84-85,23-82 77,-1 0-1,1 0 1,-1 0 0,0-1 0,1 1 0,-1 0 0,0-1 0,0 1 0,0-1 0,-1 1 0,1-1 0,0 1 0,0-1 0,-1 0 0,1 0 0,-2 2 0,2-3 3,0 0 0,1 0 1,-1 0-1,0 0 0,1 0 1,-1-1-1,1 1 1,-1 0-1,0 0 0,1 0 1,-1-1-1,0 1 1,1 0-1,-1-1 0,1 1 1,-1 0-1,1-1 1,-1 1-1,1 0 0,-1-1 1,1 1-1,0-1 1,-1 1-1,1-1 0,-1 0 1,1 1-1,0-1 1,0 1-1,-1-2 0,-3-6-20,0-1 0,1 0 1,0 0-1,-3-15 0,-7-62 26,-4-101 0,6 48-35,5 72 31,-6-65 108,-36-157 1,42 266-72,0 0 1,-2 1-1,-11-25 1,14 37 2,0 1 0,0 0 1,-1 0-1,-1 1 1,1 0-1,-1 0 0,0 0 1,-17-13-1,21 19-13,-1-1 0,1 1 0,0 0 0,-1 0 1,0 0-1,1 1 0,-1-1 0,0 1 0,1 0 0,-1 0 0,-8-1 0,9 3-17,-1-1 1,1 0-1,-1 1 1,1-1-1,0 1 0,0 0 1,-1 0-1,1 1 1,0-1-1,0 1 1,0-1-1,0 1 0,0 0 1,-4 4-1,-1 1 0,-1 2 0,1-1 0,0 1-1,1 1 1,-9 13 0,0 3-27,-14 35-1,2 7-4,-31 113-1,-4 82 3,27-108-148,17-80-53,18-73 198,1 0 1,-1 0-1,0 1 0,0-1 1,1 0-1,-1 0 0,-1 0 0,1-1 1,0 1-1,0 0 0,-1 0 1,1-1-1,-1 1 0,0-1 1,-3 3-1,5-3 15,-1-1 1,1 0-1,-1 0 1,1 0-1,-1 0 1,1 0-1,-1 0 1,1 0-1,-1 0 0,1 0 1,-1 0-1,1 0 1,-1 0-1,1 0 1,-1-1-1,1 1 1,-1 0-1,1 0 0,0 0 1,-1-1-1,1 1 1,-1 0-1,0-1 1,0 0-5,0-1 1,-1 0-1,1 1 1,0-1-1,0 1 1,0-1-1,0 0 1,-1-3-1,-5-14-22,1-1-1,2 0 1,0-1-1,-3-33 1,3 18 32,-53-326 251,54 347-139,0 0 1,-2 0 0,1 0 0,-12-22-1,15 35-69,0 0 0,0 1-1,0 0 1,0-1 0,0 1 0,0-1-1,-1 1 1,1 0 0,0 0-1,-1 0 1,-1-1 0,2 1-21,1 1 0,-1 0 1,0-1-1,1 1 0,-1 0 0,0 0 1,0 0-1,0 0 0,1 0 0,-1 0 1,0 0-1,0 0 0,1 0 0,-1 0 1,0 0-1,0 0 0,0 0 1,-1 1-1,0 1 1,0-1-1,-1 1 1,1 0 0,0 0 0,0 0-1,0 0 1,0 0 0,0 1 0,1-1 0,-1 1-1,1-1 1,-1 1 0,-1 3 0,-6 18-26,1 1 0,1 0 1,-8 48-1,11-52 7,-4 23-62,-67 437-1544,74-461 575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21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10368,'0'0'6421,"10"0"-4133,72 4 916,27-1-1656,-60-5-1205,1-3 0,74-16 0,-13-2 446,191-12 1,-280 33-330,0 0-653,-7 1-6144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2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8 10624,'-1'-1'151,"1"1"0,-1-1 0,0 0 1,1 1-1,-1-1 0,0 1 1,0-1-1,1 1 0,-1 0 0,0-1 1,0 1-1,0 0 0,1 0 0,-1-1 1,0 1-1,0 0 0,0 0 0,0 0 1,0 0-1,1 0 0,-1 0 1,0 0-1,0 0 0,0 0 0,0 1 1,0-1-1,1 0 0,-1 0 0,0 1 1,0-1-1,0 1 0,1-1 1,-1 1-1,0-1 0,1 1 0,-1-1 1,0 1-1,1-1 0,-1 1 0,1 0 1,-1 0-1,1-1 0,-1 1 0,1 0 1,-1 0-1,1-1 0,0 1 1,-1 0-1,1 0 0,0 0 0,0 0 1,0-1-1,0 1 0,0 1 0,-2 9 204,2 0 0,0-1 0,0 1 0,1 0 0,0-1 0,1 1 0,5 18 0,4 4 51,17 35-1,-9-24 35,63 191 1164,-58-159-1224,34 116 281,27 77-415,185 441-390,-153-470-3846,-103-216 1793,-8-18 307,-2-7 114,-4 0 1538,1 0-1,-1 0 1,0 1 0,0-1-1,1 0 1,-1 0 0,0 0-1,0 0 1,0 0 0,0 0 0,0 0-1,0 0 1,0-1 0,-7-27-4130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54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135 202 6656,'-7'-8'2506,"0"-1"1,-15-14 0,15 11-324,6 6 2316,10 20-3878,6 10-96,-2 0 1,16 39-1,44 147 582,-57-161-875,55 227 859,-23 5-241,-3 71-258,-35-270-416,-1 62 704,-9-143-816,1-1-75,0 2 17,1 0 0,0 0 0,0 0-1,0-1 1,0 0 0,0 1 0,1-1-1,-1 0 1,0 0 0,1 0 0,-1 0-1,0 0 1,1 0 0,-1-1-1,1 1 1,-1-1 0,4 0 0,-1 0 4,1-1 0,0 0 0,0 0 0,0-1 0,8-3 0,-6 2 8,37-15 29,-1-2 0,0-2 0,-2-2 0,52-38-1,-75 48-13,-1 0 0,0-2 0,-1 0 0,-1 0 0,-1-2 0,0 0 0,-1-1 0,-1 0-1,-1-1 1,-1 0 0,9-22 0,4-18 101,17-67 0,-31 88-77,-2-1 0,-1 1 0,1-43 0,-7 39 3,-1 0-1,-2 0 1,-1-1-1,-3 2 1,-13-49-1,14 74-66,-1 1-1,0 1 1,-2-1-1,1 1 0,-2 0 1,0 1-1,-18-22 1,-7-1-163,-50-43 0,81 77 160,-145-126-641,113 101 333,-1 3 0,-57-32-1,59 40-15,-1 1 0,0 2 0,-1 1-1,-70-14 1,87 24-115,-1 0-1,1 1 0,-1 1 1,0 1-1,0 1 1,1 0-1,-1 2 0,0 0 1,1 1-1,0 1 1,-22 9-1,41-14 432,-24 12-1955,23-12 1802,0 1 0,0-1 0,0 0 0,1 1 0,-1-1 0,0 1 0,0 0 0,1-1 0,-1 1 0,1 0 0,-1-1 0,0 1 0,1 0 0,-1-1 0,1 1-1,0 0 1,-1 0 0,1 0 0,0 0 0,-1-1 0,1 1 0,0 0 0,0 2 0,0-2-136,0-1 1,1 1-1,-1 0 0,1 0 0,-1-1 0,1 1 0,-1 0 1,1-1-1,0 1 0,-1-1 0,1 1 0,0-1 0,-1 1 1,2 0-1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54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 11264,'-10'-9'8857,"13"18"-5807,4 4-3624,22 42 1550,-2 1 0,34 109 0,-19-36-352,49 162-59,15 72-1114,-88-304-8,36 105-4572,-54-163 4929,1-1 0,-1 1 0,0 0 0,0 0 0,1 0 0,-1-1 0,1 1 0,-1 0 0,1-1 0,-1 1 0,1 0 0,-1-1-1,1 1 1,-1-1 0,2 1 0,-2-1 10,1 0-1,-1-1 0,1 1 1,-1 0-1,1-1 1,-1 1-1,0-1 0,1 1 1,-1-1-1,0 1 1,1-1-1,-1 1 0,0-1 1,0 1-1,1-1 0,-1 0 1,0 1-1,0-1 1,0 1-1,0-1 0,0 1 1,0-1-1,0-1 1,5-26-3501,-1-16 150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15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3 389 11648,'-1'0'185,"1"1"0,0-1 0,0 0 0,-1 0 1,1 1-1,0-1 0,0 0 0,0 1 0,0-1 1,0 0-1,-1 1 0,1-1 0,0 0 0,0 1 0,0-1 1,0 0-1,0 1 0,0-1 0,0 0 0,0 1 1,0-1-1,0 0 0,0 1 0,1-1 0,-1 0 1,0 1-1,0-1 0,0 0 0,0 1 0,0-1 1,1 0-1,-1 1 0,0-1 0,1 0 82,0 1 0,0-1 1,-1 0-1,1 0 0,0 0 0,0 0 0,-1 0 0,1 0 0,0 0 1,0 0-1,0 0 0,-1 0 0,2-1 0,25-9 1776,-18 5-1852,-1 0 0,1-1 0,-1 0-1,0 0 1,-1-1 0,10-9 0,-1-3 13,18-25 0,21-42 8,-12 17-493,4-9-3931,-30 48-211,-9 18 1224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55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5 328 10752,'-5'-24'6271,"7"28"-3631,8 8-1541,1 0-1,15 13 1,11 11-597,-7 1-97,-1 1 0,30 55-1,34 46 440,117 83 200,-152-166-888,23 27 68,-11-11 91,117 95-1,-168-153-31,39 20 0,-56-32-255,1-1 0,0 1 1,0-1-1,-1 0 0,1 0 0,0-1 1,0 1-1,0 0 0,0-1 1,5 0-1,-7 0-10,1 0 1,-1 0-1,0-1 1,1 1-1,-1-1 1,0 1-1,1-1 1,-1 0-1,0 0 1,0 1-1,0-1 1,0 0-1,0 0 1,0 0-1,0 0 1,0 0-1,0 0 1,0 0-1,0-1 1,-1 1-1,1 0 1,0 0-1,-1-1 1,1-1-1,2-4 68,-1 0-1,0-1 0,-1 1 1,0 0-1,0-1 0,0 1 1,-1-9-1,-7-57 290,7 69-361,-11-70 26,-4 0-1,-3 1 0,-3 1 1,-47-109-1,-170-364-1036,217 500 715,11 25-959,1-1 0,-14-42 0,23 63 1084,0-1 0,0 0 0,-1 0 0,1 1 1,0-1-1,0 0 0,0 0 0,0 0 0,0 1 0,0-1 0,0 0 1,0 0-1,0 1 0,0-1 0,1 0 0,-1 0 0,0 1 0,0-1 0,1 0 1,-1 0-1,0 1 0,1-1 0,-1 0 0,1 1 0,-1-1 0,1 1 1,0-2-1,0 2-90,0 0 0,0-1 0,0 1 0,0 0-1,0 0 1,0 0 0,0 0 0,1-1 0,-1 2 0,0-1 0,0 0 0,0 0 0,0 0 0,0 0 0,0 1 0,0-1 0,0 0 0,0 1 0,1 0 0,24 14-4750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55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12544,'-3'-10'8810,"12"30"-4059,-6-13-5678,15 29 1377,-3-6-121,12 36 1,74 284 948,-21 12-249,-71-318-952,-6-29-69,0 3-27,2 0 1,-1 0-1,2 0 0,12 27 1,-17-43 25,0 0-1,0 0 1,1 0 0,-1 0 0,0 0 0,1 0 0,-1 0 0,1 0-1,0-1 1,0 1 0,0 0 0,0-1 0,0 0 0,0 1-1,0-1 1,0 0 0,0 0 0,0 0 0,1 0 0,-1-1-1,0 1 1,5 0 0,-3-1 9,0 0 0,0-1 0,0 0-1,0 1 1,-1-1 0,1-1 0,0 1-1,0 0 1,0-1 0,-1 0 0,1 0 0,4-4-1,6-3 10,161-98 105,-137 87-304,77-41-311,-40 18-4232,-70 40 3450,1 0 0,-1-1 0,-1 0 0,8-6-1,-3-2-3995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56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0 338 10880,'0'0'3509,"10"-8"256,42-38 33,51-46-1164,-87 78-2413,1 0-1,0 1 1,0 0 0,32-15 0,81-29-1378,-126 56 798,1-1 33,0 0-1,-1 0 0,1 0 0,6-5 1,-1-4-2928,-9 9 2507,-1 1 1,1 0 0,0-1-1,-1 1 1,0-1 0,1 1-1,-1-1 1,0 1 0,0-3 0,0-4-3334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0:56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1 493 13056,'5'-1'7086,"4"-2"-3350,25-10-3048,-13 5 180,170-71 791,-114 47-1270,100-29 0,-11 5-213,-138 45-240,153-64-930,-96 28-2063,-61 31-208,31-26 0,-26 18-889,-1 0-454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24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7936,'1'-3'297,"-1"2"91,0 0 0,0 0 1,0 0-1,1 1 0,-1-1 1,0 0-1,0 0 0,1 0 1,-1 0-1,1 1 0,-1-1 1,2-1-1,-2 2-216,1 0 1,0 0-1,-1 0 1,1 1-1,0-1 0,-1 0 1,1 0-1,-1 1 0,1-1 1,-1 1-1,1-1 1,0 0-1,-1 1 0,0-1 1,1 1-1,-1-1 1,1 1-1,-1-1 0,0 1 1,1 0-1,-1-1 0,0 1 1,1 1-1,35 59 1574,-3 2 0,36 93-1,0 54-566,-19 5-646,-30-105-556,4 18-946,-24-128 961,5 32-852,-5-31 676,0-1-1,0 1 0,0 0 0,0 0 1,0 0-1,0 0 0,0 0 0,0 0 1,0 0-1,0 0 0,-1 0 0,1 0 1,0 0-1,-1 0 0,1 0 1,-1 0-1,1 0 0,-1 0 0,0-1 1,1 1-1,-1 0 0,0 0 0,1-1 1,-1 1-1,0-1 0,-1 2 0,2-16-9766,7-6 5391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24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9 8832,'0'-4'3328,"-9"-1"2431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25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18687,'17'32'442,"-1"0"-1,-2 1 0,-1 0 0,9 39 0,-9-32-103,84 298 1530,-22-70-1090,50 53-581,-114-291-92,-9-23-80,1 1 0,-1-1 0,1 0 1,1-1-1,4 9 0,-6-13-14,0-1 0,0 1-1,0 0 1,0-1 0,1 1 0,-1-1 0,0 0 0,1 0-1,-1 1 1,1-2 0,-1 1 0,1 0 0,-1-1 0,1 1-1,0-1 1,-1 1 0,1-1 0,0 0 0,-1 0-1,4-1 1,8 0-5,0-1 0,20-5 0,-24 4 2,0 0 0,-1-1-1,1 0 1,-1 0 0,0-1-1,0 0 1,0 0 0,12-11-1,-15 11 11,-1 0 0,1 0 1,-1-1-1,-1 0 0,1 1 0,-1-2 0,0 1 0,-1 0 0,1-1 0,-1 0 0,0 1 0,3-14 0,-4 6 14,1 0 0,-2 1 0,0-1-1,-1 0 1,0 0 0,-1 0 0,0 1-1,-1-1 1,-1 0 0,0 1 0,-1 0-1,0-1 1,-1 2 0,-1-1 0,0 0-1,-1 1 1,0 0 0,0 1 0,-2 0-1,1 0 1,-21-19 0,11 15-105,0 2 0,-2 0 0,0 1 0,-27-13 1,8 8-634,-58-16 0,96 33 693,-9-4-366,-1 2 0,0-1 0,-16 0 0,25 2 152,0 1 0,0 0 0,1 0 0,-1 0 0,0 0 0,0 0 0,0 0 0,0 1 0,0-1 0,0 0 0,1 1 0,-1 0 0,0-1 0,0 1 0,1 0 0,-1 0 0,1 0 0,-1 0 0,0 0 0,1 0 0,0 1 0,-1-1 0,1 0 0,0 1 0,0-1 0,-1 1 0,1-1 0,-1 3 0,2-3 139,0-1 0,0 0-1,0 0 1,0 0 0,0 0-1,0 1 1,0-1 0,0 0-1,0 0 1,0 0 0,0 0-1,0 1 1,0-1 0,1 0-1,-1 0 1,0 0 0,0 0-1,0 0 1,0 1 0,0-1-1,0 0 1,0 0 0,0 0-1,1 0 1,-1 0 0,0 0 0,0 1-1,0-1 1,0 0 0,0 0-1,1 0 1,-1 0 0,0 0-1,0 0 1,0 0 0,0 0-1,1 0 1,-1 0 0,0 0-1,0 0 1,0 0 0,0 0-1,1 0 1,-1 0 0,11 0-1256,-7 0 566,24 0-2640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2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 11904,'0'-1'198,"0"1"99,0-1 1,-1 1-1,1-1 0,0 1 0,-2-2 1784,2 1-1784,-1 1 0,1 0 0,-1-1 1,1 1-1,0 0 0,-1 0 0,-2-1 2353,3 4-1535,1 15-325,1 1 0,7 29-1,2 12-411,21 166 355,53 370 3,19-3-1107,-100-574 264,0 5-573,16 46 1,-20-69 592,1 1 0,-1-1 1,1 1-1,0-1 1,0 1-1,0-1 0,0 0 1,0 1-1,0-1 0,1 2 1,-1-3 37,-1 0 1,0 0-1,0 0 1,1 0-1,-1 1 1,0-1-1,1 0 0,-1 0 1,0 0-1,1 0 1,-1 0-1,0 0 1,1 0-1,-1 0 1,0 0-1,0 0 0,1 0 1,-1 0-1,0 0 1,1 0-1,-1 0 1,0 0-1,1-1 0,-1 1 1,0 0-1,0 0 1,1 0-1,-1 0 1,0-1-1,1 1 1,1-3-329,0 0 1,0 0-1,0 0 1,0 0-1,0 0 1,2-7-1,23-61-5617,-11 33 1797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26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158 265 8704,'1'-50'4633,"0"20"-1635,-4-47 0,1 62-2295,-6-23 1,7 34-503,0 0 0,-1 0 1,1-1-1,-1 1 0,0 0 0,-1 0 0,1 1 0,0-1 0,-7-6 0,9 9-161,-1 0 0,0 1 0,0-1-1,1 0 1,-1 1 0,0-1-1,0 0 1,0 1 0,0 0 0,0-1-1,0 1 1,0-1 0,0 1 0,0 0-1,0 0 1,0-1 0,0 1 0,0 0-1,0 0 1,0 0 0,0 0 0,0 0-1,0 1 1,-1-1 0,1 0 0,0 0-1,0 1 1,0-1 0,0 0 0,1 1-1,-1-1 1,0 1 0,0 0 0,0-1-1,0 1 1,0 0 0,1-1-1,-2 3 1,-2 1-6,1 0 1,0 0-1,0 1 0,0 0 1,1 0-1,-1 0 0,-1 5 0,-10 30-19,2 2 0,2-1 0,1 1 0,3 1 1,1 0-1,1 51 0,5-47 76,2 1-1,2-1 1,3 0 0,1 0 0,22 63 0,-25-91-16,1-1 0,0 0-1,2 0 1,18 27 0,-23-38-47,1-1 0,1 1 0,-1-1 1,1 0-1,0-1 0,1 0 0,-1 0 0,1 0 0,0 0 0,0-1 0,1-1 1,-1 1-1,14 3 0,-10-4-5,0 0-1,0-1 1,0-1 0,0 0 0,1-1 0,-1 0-1,22-3 1,-15 0 41,-1-1-1,-1 0 1,1-2 0,24-11 0,0-5-343,-1-1 1,-1-2-1,36-32 1,-68 52 124,48-34-2962,-50 36 2402,0 0 0,0 0 0,1 1 0,-1 0 0,1 0 0,-1 0 0,1 1 0,10-2 0,-10 3-356,-1 0 0,1 1 0,-1 0 1,9 1-1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5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259 113 7040,'-8'-8'6208,"4"-5"-4638,4 12-1485,0 0 0,0 0 0,0 0-1,0 0 1,-1 0 0,1 0 0,0 0-1,-1 0 1,1 0 0,-1 0 0,1 0-1,-1 0 1,-1-1 0,1 0 196,-1 0 0,1 0 1,0 0-1,0 0 0,-1-1 0,0-3 0,1 4-102,1 0-1,-1 0 0,0 0 1,0 0-1,-1 0 0,1 0 0,0 0 1,-3-2-1,3 3-141,0 0 18,1 0 0,-1 1 1,1-1-1,-1 1 0,0-1 0,1 1 0,-1-1 0,1 1 0,-1 0 0,0-1 0,1 1 0,-1 0 0,0-1 0,0 1 0,1 0 0,-1 0 0,0 0 0,0 0 1,1 0-1,-1 0 0,0 0 0,0 0 0,1 0 0,-1 0 0,0 0 0,0 0 0,1 0 0,-1 1 0,0-1 0,0 0 0,1 0 0,-1 1 0,0-1 0,1 1 1,-1-1-1,0 1 0,-3 2 7,4-3-59,0 1-1,-1-1 1,1 0-1,-1 1 1,1-1-1,-1 0 1,1 1-1,-1-1 1,1 0-1,-1 0 1,1 1-1,-1-1 1,1 0-1,-1 0 1,1 0-1,-1 0 1,0 0-1,1 0 1,-1 0-1,1 0 1,-2 0-1,1 0 190,1 0-244,-1 0 48,0 0-1,1 1 1,-1-1 0,0 0 0,1 0-1,-1 0 1,0 0 0,0 0 0,1 0-1,-1 0 1,0-1 0,1 1 0,-1 0-1,-1-1 1,2 1 0,0 0 1,-1 0-1,1 0 1,0 0-1,0 0 0,0 0 1,-1 0-1,1 0 0,0 0 1,0 0-1,-1 0 1,1 0-1,0 0 0,0 0 1,0 0-1,-1 0 0,1-1 1,0 1-1,0 0 1,0 0-1,0 0 0,-1 0 1,1-1-1,0 1 0,0 0 1,0 0-1,0 0 1,0-1-1,0 1 0,-1 0 1,1 0-1,0 0 0,0-1 1,0 1-1,0 0 1,0 0-1,0 0 0,0-1 1,0 1-1,0 0 0,0 0 1,0-1-1,0 1 1,0 0-1,0-1 0,0 1 7,-1 0 0,1 0 0,-1 0 0,1 0 0,0-1 0,-1 1 0,1 0 0,-1 0 0,1 0 0,-1-1 0,1 1 0,0 0 0,-1-1 0,1 1 0,0 0 0,-1-1 0,1 1 0,0-1 0,-1 1 0,1-1 0,0 1 0,0 0 0,0-1 0,-1 0 0,1-1-11,1 2 8,-1 0 1,0-1-1,0 1 0,0 0 1,0 0-1,0 0 1,0-1-1,0 1 0,0 0 1,0 0-1,0 0 0,0-1 1,0 1-1,0 0 1,0 0-1,0 0 0,-1 0 1,1-1-1,0 1 0,0 0 1,0 0-1,0 0 1,0 0-1,0-1 0,0 1 1,0 0-1,-1 0 0,1 0 1,0 0-1,0 0 1,0-1-1,0 1 0,-1 0 1,1 0-1,0 0 0,0 0 1,0 0-1,0 0 1,-1 0-1,1 0 0,0 0 1,0 0-1,0 0 0,-1 0 1,1 0-1,0 0 1,0 0-1,0 0 0,-1 0 1,-2-1-7,2-1 6,-2-2 11,2 3 106,1 1-182,-1 0 65,1 0-1,0 0 0,-1 0 0,1-1 0,0 1 0,0 0 0,-1 0 0,1 0 1,0 0-1,-1 0 0,1 0 0,0 0 0,-1 0 0,1 0 0,0 0 0,-1 0 1,1 0-1,0 0 0,-1 0 0,1 0 0,0 0 0,0 0 0,-1 1 0,1-1 1,0 0 0,0 0 0,-1 0 0,1 0 0,0 0 0,0 0 0,0 0 0,0 1 0,0-1 0,0 0-1,-1 0 1,1 0 0,0 0 0,0 0 0,0 0 0,0 0 0,0 0 0,-1 0 0,1 0 0,0 0 0,0 0 0,0 0 0,0 0-1,0 0 1,-1 0 0,1 0 0,0 0 0,0-1 0,0 1 0,0 0 0,0 0 0,0 0 0,-1 0 0,1 0 0,0 0-1,0 0 1,0 0 0,0 0 0,0-1 0,0 1 0,0 0 0,0 0 0,0 0 0,-1 0 0,1 0 0,0 0 0,0-1 0,0 1-1,0 0 1,0 0 0,0 0 0,0 0 0,0 0 0,0-1 0,0 1 0,0 0 0,0 0 0,0 0 0,0-1 4,-1 1-1,0-1 1,1 1 0,-1-1 0,0 1 0,0-1 0,1 1 0,-1 0 0,0 0-1,0-1 1,0 1 0,1 0 0,-1 0 0,0 0 0,0 0 0,0 0 0,0 0-1,0 0 1,1 0 0,-2 0 0,-17 1-8,19-1 1,-3 1-2,0 0 0,0 0 0,0 0 0,1 0-1,-1 1 1,0-1 0,1 1 0,-1 0 0,0 0-1,1 0 1,0 0 0,-1 0 0,1 0 0,0 0-1,0 1 1,1-1 0,-1 1 0,0 0 0,1-1 0,-2 5-1,-2 4 6,1 0-1,1 0 1,0 0-1,-2 12 0,0 4-41,1 1-1,-1 40 0,5-47 31,0-1-1,2 1 0,0-1 0,1 1 0,1-1 1,1 0-1,1 0 0,0-1 0,14 28 0,-17-42 4,0 0 0,0 0 1,1 0-1,0 0 0,0-1 0,0 1 0,0-1 0,0 0 0,1 0 0,5 3 0,-6-5 7,-1 0 0,1 0 0,0 0 0,0 0 0,0-1 0,0 0 0,0 0 0,1 0 0,-1 0 0,0-1 0,0 0 0,1 1 0,-1-1 0,8-2 0,-8 1 1,0 0 0,0 0 0,0-1 0,-1 1 0,1-1 0,-1 0 0,1 0 0,-1 0 0,0-1 0,0 1 0,0-1 0,0 0 0,0 0-1,0 0 1,-1 0 0,0 0 0,1 0 0,-1-1 0,0 1 0,-1-1 0,1 0 0,2-7 0,0-1 25,-1-1 1,0 0-1,-1 0 1,0 0-1,-1-23 1,0 6-25,0 15 21,-1 0 0,0-1 1,-2 1-1,-2-16 1,-9-30-118,11 41 114,2 12-58,2 14-72,3 10 113,0 1 0,10 20-1,-8-20 9,-2-4-5,2-1-1,0 1 0,0-1 1,1 0-1,0-1 1,1 1-1,20 17 1,-13-15-10,0 0 1,1-2-1,0 0 1,32 15-1,-46-25-130,-1-1-1,1 0 1,0 0 0,-1 0-1,1 0 1,3 0-1,-4-15-7521,6-4 2085,-1-1 1189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15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8960,'-3'3'8970,"3"-3"-8771,4 8 3302,11 8-3082,-13-15 337,99 102 1926,-15-2-2307,-36-39-355,140 147-3337,-182-202 2425,0 0 0,0-1 0,12 8 1,-16-12 120,0 0 0,0 0 0,0 0 0,0 0 0,0-1 0,1 0 0,-1 0 0,0 0 0,1-1 0,4 1 0,10-1-3346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6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25 8320,'-3'-2'530,"1"0"1,-1 0-1,0 0 1,0 0-1,0 1 1,0-1-1,0 1 1,0 0-1,0 0 1,0 0-1,-7-1 1,-9-3 1758,19 7-2078,0 0 0,0 0 0,1 0 0,-1 1-1,1-1 1,-1 0 0,1 0 0,0 0 0,1 3-1,11 32-152,22 48 306,31 84 24,-43-96-370,66 181 124,-67-201-197,2-1 0,54 83-1,-59-105-221,38 52-1627,-40-63 755,-16-18 1029,-1 0-1,1 0 1,0-1-1,0 1 0,0 0 1,-1-1-1,1 1 0,0-1 1,0 1-1,0-1 1,0 0-1,0 1 0,0-1 1,0 0-1,0 1 0,0-1 1,0 0-1,0 0 0,0 0 1,0 0-1,2 0 1,-3-5-2467,-4-11-656,-4-9 65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237 479 8320,'-2'2'375,"1"0"0,-1 1 0,1-1 0,0 0 1,0 0-1,0 0 0,0 1 0,0-1 0,1 0 0,-1 1 1,1-1-1,0 1 0,-1-1 0,1 3 0,0-4-320,1 0-1,-1 0 0,0-1 1,0 1-1,0 0 0,1-1 1,-1 1-1,0 0 0,0-1 1,1 1-1,-1 0 1,1-1-1,-1 1 0,1-1 1,-1 1-1,1-1 0,-1 1 1,1-1-1,1 2 1,-1-2-5,0 1 0,1-1 0,-1 1 0,0-1 0,1 0 0,-1 0 0,1 0 0,-1 1 1,1-1-1,-1-1 0,0 1 0,1 0 0,-1 0 0,2-1 0,4 0 137,-1-1 0,0 0-1,0-1 1,0 1 0,0-1-1,-1 0 1,1 0 0,-1-1 0,0 0-1,0 0 1,0 0 0,0-1-1,-1 1 1,1-1 0,-1 0 0,-1 0-1,1-1 1,-1 1 0,1-1-1,-2 0 1,5-10 0,-1-3 130,0 0 0,-1-1 0,-1 0 0,-1 0 1,1-34-1,-3 34-117,-1-1 0,-1 1 0,-1-1 1,-7-32-1,8 45-156,-1 1 1,0 0-1,-1 0 0,0 0 1,0 1-1,-1-1 0,1 1 0,-1-1 1,-1 1-1,1 0 0,-1 1 1,0-1-1,-1 1 0,1 0 1,-1 0-1,-7-4 0,3 3-46,0 2-1,-1-1 1,1 1-1,-1 1 1,0-1-1,0 2 1,-20-3-1,-80 2-148,79 3 61,27 0-82,0-1 0,0 2 0,0-1 1,0 1-1,0-1 0,0 1 0,0 1 0,-7 1 0,12-3 136,0 0 0,-1 0-1,1 1 1,0-1 0,0 0-1,-1 0 1,1 0 0,0 0-1,-1 0 1,1 0-1,0 0 1,-1 1 0,1-1-1,0 0 1,0 0 0,-1 1-1,1-1 1,0 0 0,0 0-1,0 1 1,-1-1 0,1 0-1,0 0 1,0 1 0,0-1-1,0 0 1,0 1-1,0-1 1,-1 0 0,1 0-1,0 1 1,0-1 0,0 0-1,0 1 1,0-1 0,0 0-1,0 1 1,0-1 0,0 0-1,1 1 1,-1-1 0,0 0-1,0 1 1,0-1-1,0 0 1,0 1 0,0-1-1,1 0 1,-1 0 0,0 1-1,0-1 1,0 0 0,1 0-1,-1 1 1,0-1 0,0 0-1,1 0 1,-1 0 0,0 0-1,1 1 1,-1-1-1,0 0 1,1 0 0,-1 0-1,0 0 1,0 0 0,1 0-1,0 0 1,24 8-1616,16-3-603,10-1-2065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6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20 8448,'-3'-2'574,"1"0"0,0 0 0,-1 0 0,0 0 0,1 0 0,-1 1-1,0 0 1,-5-3 0,-8 2 5039,16 2-5213,0 2-171,141 307 511,-114-254-733,13 35-4,33 114-1,-34-90-2,-32-93-56,80 205-1637,-85-222 1312,0 1 1,0-1-1,1 0 0,5 7 0,-8-11 340,0 0-1,0 1 1,0-1-1,1 0 1,-1 0-1,0 0 1,0 0-1,0 1 1,0-1-1,0 0 0,1 0 1,-1 0-1,0 0 1,0 0-1,0 0 1,1 0-1,-1 0 1,0 0-1,0 1 1,0-1-1,1 0 1,-1 0-1,0 0 1,0 0-1,0 0 1,1 0-1,-1 0 1,0 0-1,0-1 1,0 1-1,1 0 1,-1 0-1,0 0 1,0 0-1,0 0 1,1 0-1,-1 0 1,0 0-1,0 0 1,0-1-1,0 1 0,1 0 1,-1 0-1,0 0 1,0 0-1,0 0 1,0-1-1,0 1 1,0 0-1,0 0 1,1 0-1,-1-1 1,0 1-1,0 0 1,0 0-1,0 0 1,0-1-1,0 1 1,0 0-1,0 0 1,0 0-1,0-1 1,0 1-1,0 0 1,0 0-1,0 0 1,0-1-1,1-17-2179,-1 18 2215,0-29-3578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7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75 456 8704,'-2'3'405,"1"-1"0,0 1 1,-1-1-1,1 1 0,0 0 0,1-1 1,-1 1-1,0 0 0,1 0 0,-1 2 1,1-3-352,1-1 0,-1 1 0,0 0 0,0-1 0,1 1 0,-1-1 1,0 1-1,1-1 0,0 1 0,-1-1 0,1 0 0,0 1 0,0-1 0,0 0 1,0 1-1,0-1 0,0 0 0,0 0 0,0 0 0,3 2 0,-1-1 3,1 0 0,-1 1-1,1-1 1,0-1 0,-1 1-1,1 0 1,0-1 0,0 0 0,1 0-1,-1 0 1,0-1 0,0 1-1,0-1 1,0 0 0,1 0-1,-1 0 1,0-1 0,0 0 0,0 1-1,0-1 1,0-1 0,7-2-1,-5 1 88,0 0-1,0-1 1,-1 0-1,1 0 0,-1 0 1,0 0-1,0-1 1,0 0-1,-1 0 0,0 0 1,0-1-1,0 1 1,5-13-1,2-8 380,-1-1-1,-2-1 1,-1 1 0,-1-1-1,-1-1 1,1-49 0,-5 64-324,-1 0 1,0 0-1,-1 0 1,-1 1-1,-3-16 1,4 24-167,-1 0 0,1 0 0,-1 1 0,-1-1 0,1 0 0,-1 1 1,1-1-1,-1 1 0,-1 0 0,1 0 0,0 0 0,-1 0 0,0 0 0,0 1 0,0 0 1,-8-5-1,-1 2-113,-1 0 0,1 1 0,-1 0 0,-1 1 0,1 1 0,0 0 0,-1 1 0,1 0 0,-1 2 0,0-1 0,1 2 0,-22 3 0,34-4-125,-1 0 1,1 0-1,-1 0 0,1 1 1,0-1-1,0 1 1,-1 0-1,1 0 1,0 0-1,0 0 0,0 0 1,0 0-1,-3 3 1,5-4 155,0 0 0,-1 0 0,1 0 0,0 1 1,0-1-1,0 0 0,0 0 0,0 0 0,0 1 1,0-1-1,0 0 0,-1 0 0,1 1 0,0-1 0,0 0 1,0 0-1,0 1 0,0-1 0,0 0 0,0 0 1,1 1-1,-1-1 0,0 0 0,0 0 0,0 1 1,0-1-1,0 0 0,0 0 0,0 0 0,0 1 0,1-1 1,-1 0-1,0 0 0,0 0 0,0 1 0,0-1 1,1 0-1,-1 0 0,0 0 0,0 0 0,0 0 0,1 1 1,11 4-1000,-9-4 611,6 2-712,-1-1 0,1 0 1,0 0-1,16 0 0,-11 0 72,40 4-2459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7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280 444 7552,'-2'0'460,"1"0"1,-1-1-1,0 1 1,1 0-1,-1-1 1,1 1-1,-1-1 1,0 0-1,-2-1 1,-23-19 1491,6 4-904,2 6-508,-9-5 701,1-1 0,-25-21 0,44 31-1086,0 0-1,1 0 1,0-1-1,0 0 1,1 0-1,0-1 1,1 1-1,0-1 0,0 0 1,-5-15-1,6 11-201,1 1-1,1-1 1,0 0-1,1 1 1,0-1-1,1 0 0,1 0 1,0 0-1,0 0 1,1 1-1,6-21 1,-7 31-84,0 0 1,-1 0-1,1 0 1,0 0 0,0 0-1,0 0 1,1 0-1,-1 0 1,0 0 0,1 1-1,-1-1 1,1 0-1,-1 1 1,1-1 0,0 1-1,0 0 1,0-1-1,0 1 1,0 0-1,0 0 1,0 0 0,0 1-1,0-1 1,0 0-1,3 0 1,3 0-991,1 1 0,0-1 0,-1 1 1,1 1-1,9 1 0,-7-1-59,25 2-2601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8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69 8960,'-7'-2'4039,"6"2"-3901,1 0 1,-1 0-1,1 0 0,0-1 0,-1 1 0,1 0 0,-1 0 0,1 0 0,-1 0 1,1 0-1,-1 0 0,1 0 0,0 0 0,-1 0 0,1 1 0,-1-1 0,1 0 0,-1 0 1,1 0-1,-1 0 0,1 1 0,0-1 0,-1 1 0,-4 1-33,1 1-1,1 1 1,-1-1-1,0 0 1,1 1-1,0 0 0,-1 0 1,1 0-1,1 0 1,-1 0-1,1 1 1,0-1-1,0 1 1,0 0-1,0-1 1,1 1-1,0 0 1,-1 6-1,-1 7-135,2 0 0,0 0 0,2 31 0,0-35 33,1 0 0,4 17-1,-5-25-11,1 0 0,0-1 0,0 0 0,0 1 0,0-1 0,1 0 0,0 0 0,5 6 0,-7-10 14,0 0-1,0 0 1,0 0-1,0 0 1,0 0-1,0 0 1,0-1-1,1 1 1,-1 0-1,0-1 1,0 1-1,1 0 1,-1-1-1,1 0 1,-1 1 0,0-1-1,1 0 1,-1 0-1,3 0 1,-1 0 27,-1 0 1,1-1 0,0 0 0,-1 1 0,1-1 0,-1 0 0,0 0-1,1 0 1,-1-1 0,3-1 0,2-3 148,0 0-1,0 0 1,0 0-1,-1-1 1,6-9 0,-3 5 64,-2 0 0,0-1 1,0 0-1,-1 0 0,0-1 1,-1 0-1,-1 0 0,6-23 1,-9 26-201,1-1 0,-2 0 0,1 1 1,-2-1-1,1 0 0,-1 0 1,-1 1-1,0-1 0,-1 1 1,0 0-1,-7-18 0,9 26-63,0-1-1,-1 0 0,1 1 0,-1-1 1,0 1-1,1 0 0,-1-1 0,0 1 1,-1 0-1,1 0 0,0 0 0,0 0 1,-1 1-1,1-1 0,-1 1 0,-3-2 1,1 1-300,0 1 0,0 0 0,0 0 0,-1 0 0,1 0 1,0 1-1,0 0 0,-9 1 0,-4 3-1435,17-4 1629,1 0 1,-1 1-1,1-1 0,-1 0 1,1 0-1,-1 1 0,1-1 1,0 0-1,-1 0 0,1 1 1,-1-1-1,1 1 0,0-1 1,-1 0-1,1 1 1,0-1-1,0 1 0,-1-1 1,1 1-1,0-1 0,0 1 1,0-1-1,-1 1 0,1-1 1,0 1-1,0-1 0,0 1 1,0-1-1,0 1 0,0-1 1,0 1-1,0-1 0,0 1 1,1 0-1,2 6-3784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8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29 10112,'-4'-3'513,"1"0"0,-1 0 0,0 0 0,0 1 0,0-1 0,-1 1 0,1 0 1,-1 1-1,1-1 0,-1 1 0,1 0 0,-1 0 0,0 0 0,1 1 0,-1-1 0,-8 1 0,9 1-464,0-1-1,-1 1 0,1 0 1,0 1-1,-1-1 0,1 1 0,0-1 1,0 1-1,0 0 0,1 1 0,-1-1 1,0 1-1,1-1 0,-1 1 0,1 0 1,0 1-1,0-1 0,0 0 1,1 1-1,-1 0 0,1-1 0,0 1 1,0 0-1,0 0 0,0 0 0,1 1 1,-2 6-1,1-3-17,1 0 0,0 1 1,0-1-1,0 1 0,1-1 0,1 1 1,0-1-1,0 0 0,4 15 0,-4-19-31,0 0 0,0-1-1,1 1 1,0 0-1,-1-1 1,2 1 0,-1-1-1,0 0 1,0 1 0,1-1-1,0 0 1,0-1 0,0 1-1,0 0 1,0-1 0,0 0-1,1 0 1,-1 0-1,1 0 1,-1 0 0,1-1-1,5 2 1,-1-1 47,-1 0-1,1-1 1,-1-1-1,1 1 1,-1-1 0,1 0-1,0-1 1,-1 0-1,1 0 1,-1 0 0,1-1-1,-1 0 1,9-5-1,-11 5 58,0 0 0,0-1-1,-1 0 1,1 0 0,-1 0-1,0-1 1,1 1 0,-2-1-1,1 0 1,0 0-1,-1-1 1,0 1 0,0-1-1,0 1 1,-1-1 0,1 0-1,-1 0 1,0 0 0,1-7-1,-1 4 20,-1-1 0,0 1 0,-1-1-1,0 1 1,0-1 0,-1 1 0,0-1 0,-4-13-1,1-2 331,3 12-245,1 12-208,0 0 1,0 0 0,0 0 0,0 0-1,0 1 1,0-1 0,0 0-1,0 0 1,0 0 0,0 0 0,0 0-1,0 0 1,0 0 0,0 0 0,0 0-1,0 0 1,0 0 0,1 0 0,-1 0-1,0 0 1,0 0 0,0 0 0,0 0-1,0 0 1,0 0 0,0 0 0,0 0-1,0 0 1,0 0 0,0 0-1,0 0 1,0 0 0,0 0 0,0 0-1,0 0 1,0 0 0,0 0 0,0 0-1,0 0 1,0 0 0,0 0 0,0 0-1,0 0 1,0 0 0,0 0 0,0 0-1,1 0 1,-1 0 0,0 0-1,0-1 1,0 1 0,0 0 0,0 0-1,0 0 1,0 0 0,0 0 0,0 0-1,0 0 1,0 0 0,0 0 0,0 0-1,4 6 12,6 11-33,-8-13 17,16 27-962,1-1 1,2-1 0,27 30-1,-48-58 740,1-1 0,-1 1-1,1 0 1,-1 0-1,1-1 1,0 1 0,-1 0-1,1-1 1,0 1 0,0-1-1,0 1 1,-1-1-1,1 1 1,0-1 0,0 0-1,0 1 1,0-1 0,0 0-1,-1 1 1,1-1-1,0 0 1,0 0 0,0 0-1,0 0 1,0 0 0,0 0-1,0 0 1,0-1-1,0 1 1,0 0 0,0 0-1,-1-1 1,1 1 0,0 0-1,0-1 1,0 1-1,0-1 1,-1 1 0,1-1-1,0 1 1,-1-1 0,1 0-1,0 1 1,-1-1-1,1 0 1,0-1 0,12-12-3566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9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8448,'-2'0'7179,"-2"8"-5489,-4 12-1317,-8 21 555,7-18-491,1 1-1,-8 33 1,14-50-431,1 0 0,1-1 0,-1 1-1,1 0 1,0 0 0,0 0 0,1 0 0,0 0 0,0-1 0,1 1-1,0 0 1,0-1 0,4 10 0,-4-13-17,0 0 0,0 0 0,0 0 1,0 0-1,0-1 0,1 1 0,-1 0 0,1-1 0,0 0 0,0 0 0,-1 0 0,2 0 1,3 3-1,-1-3-52,-1-1 0,0 1 0,0-1 0,1 1 0,-1-1 0,0-1 0,1 1 1,5-1-1,7-2-740,1 0 1,-1-1-1,0 0 1,18-8 0,-11 2-1604,1-6-1412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9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26 10880,'-16'-20'3509,"11"15"-1727,5 8-92,4 8-884,-4-11-860,18 39 159,2-2 0,41 57-1,-32-57-40,1-2 0,2-1 0,1-2 0,68 51 0,-94-77-27,17 12 101,35 21-1,-52-35-71,1 0 1,-1-1-1,1 0 1,0 0-1,0 0 1,1-1-1,-1 0 1,0-1-1,14 1 0,-19-2-22,0 0 0,0 0 0,-1 0 0,1-1 0,-1 0-1,1 1 1,0-1 0,-1 0 0,1 0 0,-1 0 0,0-1-1,1 1 1,3-4 0,0 0 12,-1 0-1,0 0 1,7-10 0,13-14-125,-25 29 69,0 0 1,1 0-1,-1 0 0,0-1 0,1 1 0,-1 0 0,0 0 0,0 0 0,1 0 0,-1 0 0,0 0 0,1-1 0,-1 1 0,0 0 1,1 0-1,-1 0 0,0 0 0,0 0 0,1 0 0,-1 0 0,0 0 0,1 1 0,-1-1 0,0 0 0,1 0 0,-1 0 0,0 0 1,0 0-1,1 1 0,8 8-8,5 16-66,-14-24 57,6 12-832,1 0 0,0-1 0,0 0 0,11 13 0,-17-25 737,-1 1-25,0 0 0,1-1 0,-1 1 0,1-1 0,-1 1 0,1-1 0,-1 1-1,1-1 1,-1 1 0,1-1 0,-1 0 0,1 1 0,-1-1 0,1 0 0,0 1 0,-1-1 0,1 0 0,0 0 0,-1 0 0,1 1-1,0-1 1,-1 0 0,1 0 0,0 0 0,-1 0 0,2 0 0,7-4-3580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9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14 296 6912,'1'1'161,"0"0"0,1 0 1,-1 0-1,1 0 1,-1 0-1,1 0 0,0 0 1,-1 0-1,1-1 0,0 1 1,0-1-1,-1 1 0,1-1 1,0 0-1,0 1 0,-1-1 1,1 0-1,0 0 1,0-1-1,0 1 0,-1 0 1,1 0-1,0-1 0,0 1 1,-1-1-1,1 0 0,0 1 1,-1-1-1,1 0 0,-1 0 1,1 0-1,-1 0 0,3-2 1,0-1 135,1-1 1,-1 1 0,0-1 0,0 0-1,0 0 1,-1 0 0,1-1-1,3-7 1,1-8 81,-1 1-1,0-1 1,-2 0-1,0 0 1,-2 0 0,2-23-1,-5 39-252,0 0-1,0 0 0,0 0 0,-1 0 1,0 0-1,0 0 0,0 0 0,-3-7 0,3 11-101,1 0 0,-1-1 0,1 1 0,-1 0 0,0 0 0,0-1 0,1 1 0,-1 0 0,0 0 0,0 0 0,0 0 0,0 0 0,0 0 0,-1 1 0,1-1 0,0 0 0,0 0 0,-1 1-1,1-1 1,0 1 0,-1-1 0,1 1 0,0 0 0,-1-1 0,1 1 0,0 0 0,-1 0 0,1 0 0,-1 0 0,1 0 0,0 0 0,-1 0 0,-2 1 0,2 0-22,0 0 1,0 0-1,0 0 1,0 0-1,0 0 1,0 1-1,0-1 0,0 1 1,0-1-1,1 1 1,-3 2-1,-15 25-47,9-11 30,0 0 1,2 1-1,-9 29 0,14-37 3,0 1 0,1 0 0,0 0 0,0 0 0,2 0 0,-1 0 0,3 17 0,-1-25 7,-1 1 0,2 0 0,-1 0-1,0-1 1,1 1 0,0-1 0,0 1 0,0-1-1,1 0 1,0 0 0,0 0 0,0 0 0,0-1-1,0 1 1,1-1 0,-1 1 0,1-1 0,0 0 0,0-1-1,0 1 1,0-1 0,1 0 0,-1 0 0,1 0-1,-1 0 1,1-1 0,6 2 0,-2-2-125,1 1 0,-1-1 0,1-1 1,-1 1-1,1-2 0,-1 1 0,1-1 0,-1-1 1,1 0-1,-1 0 0,0-1 0,0 0 0,11-5 0,-11 2-840,1 0-1,-2 0 1,1-1-1,-1 0 0,0-1 1,0 1-1,0-1 0,9-16 1,10-12-2614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15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11008,'-15'4'3594,"15"-4"-3426,-1 1 0,1-1-1,-1 0 1,1 0 0,-1 1 0,1-1-1,-1 0 1,1 1 0,-1-1 0,1 0-1,0 1 1,-1-1 0,1 1 0,0-1-1,-1 1 1,1-1 0,0 1-1,0-1 1,0 1 0,-1-1 0,1 1-1,0-1 1,0 1 0,0-1 0,0 1-1,0-1 1,0 2 0,0 0 105,0-1 1,0 1-1,0 0 0,0 0 1,1-1-1,-1 1 1,0 0-1,2 2 0,5 10 456,1 1 0,1-1 0,11 13-1,11 19-16,60 95 712,-86-132-1404,257 371-1779,-234-349 565,-18-20-234,-1-1-1,0 2 1,0-1 0,8 18-1,-8-12-3594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00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13 11136,'-1'-1'621,"-1"0"1,1-1 0,-1 1 0,0 0 0,0 0-1,0 0 1,0 0 0,1 1 0,-1-1 0,0 0-1,0 1 1,-1 0 0,-1-1 0,2 1-509,0 0 0,0 0 0,-1 1 0,1-1 0,0 1 0,0-1 1,0 1-1,0 0 0,0-1 0,0 1 0,0 0 0,-3 3 0,3-3-139,1 1 0,-1-1 0,0 1 0,1 0 0,0 0 0,-1-1 0,1 1 0,0 0 0,0 0 0,0 0 1,0 0-1,1 1 0,-1-1 0,0 0 0,1 0 0,0 0 0,-1 1 0,1-1 0,0 0 0,0 0 0,0 1 0,1 3 0,1 5-140,0-1 1,0 0 0,5 14 0,-4-16 124,0-1-1,1 1 1,0-1 0,0 0 0,0 0 0,1 0-1,0 0 1,7 6 0,2 0 207,-1-1 1,24 15-1,-33-24 77,0 0 0,0 0 0,0 0 0,-1 1 0,1-1 1,-1 1-1,6 7 0,-8-9-130,0 0-1,0 1 1,0-1 0,-1 0-1,1 1 1,0-1 0,-1 0-1,1 1 1,-1-1 0,0 1-1,0-1 1,0 1 0,0-1-1,-1 1 1,1-1 0,0 0-1,-2 5 1,-3 4-123,1-1 0,-2 1 0,1-1 0,-2 0 0,1 0 0,-1-1 0,0 0 0,-15 14 0,11-11-2943,-1 1 0,-14 23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1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1036 6528,'-1'3'336,"0"-1"1,0 1-1,0-1 1,1 1-1,-1-1 1,1 1-1,-1 0 1,1-1-1,0 1 1,0 0-1,0-1 1,1 4-1,0 8 858,-1-13-1125,0 0 0,0 0 0,0 0 0,0 0 0,0 0 0,1 0 0,-1 0 0,0 0 0,1 0 0,-1 0 1,1 0-1,-1 0 0,1 0 0,-1 0 0,1 0 0,0 0 0,-1 0 0,1-1 0,0 1 0,0 0 0,0-1 0,-1 1 1,1 0-1,0-1 0,0 1 0,0-1 0,0 1 0,0-1 0,0 0 0,0 1 0,2-1 0,-1 1 92,0-1 1,0 0-1,0 0 0,0 0 0,0 0 1,0 0-1,0 0 0,0 0 0,0-1 1,-1 1-1,1-1 0,0 1 0,0-1 1,3-1-1,-1-1-75,-1 0 0,0 1 1,0-1-1,0 0 0,0-1 1,-1 1-1,1 0 0,-1-1 0,0 1 1,0-1-1,0 0 0,-1 0 1,3-6-1,-1-2 52,0-1-1,3-23 1,-5 27-102,9-107 210,-10 93-228,0-1 0,-8-46 0,1 36-16,-2 0 0,-19-49-1,-62-103-86,74 156 86,-167-293 595,179 317-534,-19-27 370,21 31-410,0 0 0,0 0 0,-1 0 0,1 0 0,0 0 0,-1 0 0,1 0 0,-1 1 0,1-1 0,-5-1 0,7 3-21,-1 0 0,1 0 0,-1 0 0,0 0 0,1 0 0,-1 0 0,1 0 0,-1 0 0,0 0 0,1 0-1,-1 1 1,1-1 0,-1 0 0,1 0 0,-1 1 0,0-1 0,1 0 0,-1 1 0,1-1 0,0 0 0,-1 1-1,1-1 1,-1 1 0,1-1 0,-1 0 0,1 1 0,0-1 0,-1 1 0,1-1 0,0 1 0,0 0 0,-1-1-1,1 1 1,0-1 0,0 1 0,0 1 0,-2 3-1,1 0-1,0 1 1,0-1 0,0 9-1,-1 18 41,5 51 0,3-28 80,17 76 0,49 138-29,86 202-107,-137-411 32,90 228 21,-96-255-109,1-1-1,1-1 1,2-1-1,33 43 1,-45-65 57,0-1 0,0 1 0,1-1 0,17 12 0,-22-17 29,1 0 0,0 0 1,-1 0-1,1-1 0,0 1 0,0-1 1,0 0-1,0 0 0,0 0 0,0 0 0,1-1 1,-1 0-1,0 0 0,8-1 0,-10 1-3,-1 0 0,0 0-1,1-1 1,-1 1-1,0 0 1,0-1 0,1 0-1,-1 1 1,0-1-1,0 1 1,0-1-1,0 0 1,0 0 0,0 0-1,0 0 1,0 0-1,0 0 1,0 0 0,0 0-1,-1 0 1,1 0-1,1-2 1,-1-1 2,0 0 0,0 0 0,-1 0 0,1 0 0,-1 0 0,0 0 0,0 0 0,0 0 0,-1-4 0,-6-27 20,-1 1 1,-23-62 0,18 64 119,-1 0 1,-1 1-1,-37-53 0,34 66-29,16 17-137,1 0 0,-1 0 1,1 0-1,-1 0 0,1 0 1,0 0-1,0 0 0,0 0 1,-1-1-1,1 1 0,0 0 1,1-1-1,-1 1 0,0-1 1,0 1-1,1-1 0,-1 0 1,1 1-1,-1-1 0,1 0 1,-1 1-1,1-1 0,0 0 1,0 1-1,0-1 0,1-3 1,5-18 45,1-1 1,2 2 0,0-1-1,19-30 1,9-25-1808,-33 70 652,-1 0 0,9-12 0,5 0-4850,-8 12 2351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2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29 5504,'0'-12'3573,"-1"12"-3287,0 0 0,0 0 0,0-1 0,0 1 0,1 0 0,-1 0 0,0-1 0,0 1 0,0-1-1,0 1 1,0-1 0,0 0 0,0-6 687,1 7-950,0 0-1,0 0 1,0 0-1,0 0 1,0-1 0,0 1-1,0 0 1,0 0 0,0 0-1,0 0 1,0-1 0,0 1-1,0 0 1,0 0 0,0 0-1,0 0 1,0 0 0,0-1-1,0 1 1,0 0 0,0 0-1,-1 0 1,1 0 0,0 0-1,0-1 1,0 1-1,0 0 1,0 0 0,0 0-1,0 0 1,-1 0 0,1 0-1,0 0 1,0-1 0,0 1-1,0 0 1,0 0 0,-1 0-1,1 0 1,0 0 0,0 0-1,0 0 1,-2 0 1284,-10 28 170,6 18-1037,1-1 0,2 54 1,12 88 72,-9-185-509,3 39 82,1-1-1,2 1 1,19 67 0,-17-86-81,1-1 1,1 0-1,0 0 0,2-2 1,0 1-1,1-1 0,1-1 1,1 0-1,0-1 0,1-1 1,33 26-1,-19-20-68,1-1 0,0-1 0,2-2 0,0-2 0,39 15-1,-70-30 144,11 2-2224,-12-3 1851,-1 0 0,1 0-1,-1 1 1,1-1 0,-1 0-1,0 0 1,1-1 0,-1 1-1,1 0 1,-1 0 0,0 0-1,1 0 1,-1 0 0,1 0-1,-1 0 1,0-1 0,1 1 0,-1 0-1,1 0 1,-1-1 0,2-1-1761,-1-3-1812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2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5 7936,'0'-4'7680,"-3"8"-6106,-1 16-1533,-2 33 496,2 0 0,4 60 0,1-52-382,3 77-357,-3-104 36,-1-30 116,5 135-1129,-3-45-3533,-2-86 1208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2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10112,'0'0'3285,"5"5"-666,-4-3-2505,1 0 1,0 0 0,-1 0-1,1 0 1,0-1 0,0 1-1,0 0 1,0-1 0,0 1-1,0-1 1,0 0 0,1 0 0,-1 1-1,4 0 1,11 6 244,13 8-278,145 82 465,-145-80-1368,-1 3 0,-2 0 0,45 44 0,-27-22-3690,-27-27 1046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1:53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8192,'2'0'961,"6"3"1923,-1-1-2495,-5-1-191,0 0-1,1 0 0,-1 0 1,0 0-1,1 0 0,-1 0 1,0 1-1,0 0 0,0-1 1,2 4-1,12 9 1125,28 28 870,-11-3-1162,79 88 724,-18-21-730,-78-86-974,-1 0 0,0 0 0,-2 2 0,0 0 0,-2 0 0,0 1 0,7 25 0,45 153-2106,-54-159-726,6 55-1,-11-49-1643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1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281 593 5760,'-1'-2'661,"0"1"1,1 0-1,-1 0 1,0-1-1,0 1 1,0 0-1,0 0 1,0 0-1,0 0 1,0 0-1,0 0 1,0 0-1,0 0 1,0 1-1,-1-1 0,-1-1 1,-14-12 1703,10 5-1709,6 6-443,-1 1-1,0-1 1,0 1-1,0 0 1,0-1-1,0 1 1,-1 0-1,1 0 1,-1 0-1,1 1 1,-1-1-1,-5-2 1,6 3-176,0 0 0,0 0 0,0 0 0,0 1 0,0-1 1,0 0-1,0 1 0,-1 0 0,1-1 0,0 1 0,0 0 1,-1 0-1,1 0 0,0 1 0,0-1 0,0 0 0,-1 1 1,1 0-1,0-1 0,0 1 0,0 0 0,0 0 0,0 0 1,0 0-1,1 1 0,-1-1 0,0 0 0,0 1 0,1-1 1,-1 1-1,-1 2 0,-1 3-43,-1 1 0,2 0 1,-1 1-1,1-1 0,0 1 0,1-1 1,0 1-1,-2 17 0,2 6-25,2 36-1,1-30 35,-1-23-11,0 0-1,2 0 1,0-1-1,0 1 1,7 20 0,-7-30 2,0 0 1,-1 0-1,2-1 1,-1 1-1,0-1 1,1 1-1,0-1 1,0 0-1,0 0 1,1 0-1,-1 0 1,1-1-1,0 1 1,0-1-1,0 0 1,1 0-1,-1-1 1,9 5-1,-11-6 10,1-1-1,-1 1 1,1 0-1,-1-1 1,1 1-1,-1-1 1,1 0-1,0 0 1,-1 0-1,1 0 1,0 0-1,-1 0 1,1-1-1,-1 1 0,1-1 1,-1 0-1,5-2 1,-4 1 6,1 0 1,-1 0-1,0-1 1,-1 1-1,1-1 1,0 1-1,-1-1 1,1 0-1,-1 0 1,0-1-1,2-3 1,1-4 18,0 0 1,-1-1-1,0 1 1,-1-1-1,0 0 0,1-17 1,-2 14-44,-1 0 0,-1 0 0,0 0 1,-5-29-1,-1 18 56,-1 1 1,-12-31 0,-71-161-1,-45-81 54,91 208 118,58 145 114,4 8 32,-5-28-213,2 0 1,1-2-1,24 36 1,74 87-77,-14-29 26,-25-30-1954,-21-32-3524,-52-63 5035,0 0-706,0 1 0,0-1 0,1 1 0,-1-1 0,1 0-1,0 0 1,4 3 0,6-1-3118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1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268 345 11648,'0'0'5375,"0"-4"-3839,0 8-1312,0-1-64,4 5-64,1 8 0,-1 1-64,1-5-864,-1 10-384,1-1-1599,4 2-577,0-2-512</inkml:trace>
  <inkml:trace contextRef="#ctx0" brushRef="#br0" timeOffset="1">49 24 11008,'-35'-24'5056,"22"32"-3937,13-1-1503,0-2-127,13 7-801,-4-5-352,17 5-2464,-4-4-992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1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332 739 7552,'7'-1'12417,"-19"-3"-5912,3 0-7881,-44-42 2331,46 39-935,0 0 1,0 0 0,1-1 0,0 0 0,0 0 0,-4-10 0,5 11-13,-19-38-28,3-1 0,1-1 0,-16-57 0,3 8 15,-37-122-843,64 187 369,6 30 465,0 0 0,0 0 0,0-1 1,0 1-1,0 0 0,0 0 0,0 0 0,0 0 0,1-1 0,-1 1 0,0 0 1,1 0-1,-1 0 0,1 0 0,-1 0 0,1 0 0,0 0 0,-1 0 1,1 0-1,0 0 0,1-1 0,0 2 23,0-1-1,-1 1 1,1 0 0,0-1 0,0 1 0,0 0-1,0 0 1,-1 1 0,1-1 0,0 0-1,0 1 1,0-1 0,-1 1 0,1-1-1,0 1 1,2 1 0,10 3-41,13 2-120,193 64-4576,-215-69 4160,0 0-1,-1 0 0,1 1 0,-1-1 0,0 1 0,1 0 0,-1 1 0,4 3 1,6 9-3864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2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1 206 10624,'7'-8'4928,"16"-11"-2177,-1 7-1727,-4 0-32,27-17-544,-9 5-288,17-7-96,-8 7-352,0 4-64,-11 1-1088,2 14-416,-4 2-3327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19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9472,'0'0'460,"-1"-1"1,0 1-1,1 0 0,-1 0 1,0 0-1,1 0 1,-1 0-1,0 1 1,1-1-1,-1 0 0,1 0 1,-1 0-1,0 0 1,1 1-1,-1-1 0,1 0 1,-1 1-1,0-1 1,1 1-342,0 0 0,0 0-1,0 0 1,0-1 0,0 1 0,0 0 0,1 0 0,-1 0 0,0-1 0,0 1 0,1 0-1,-1 0 1,0-1 0,1 1 0,0 1 0,8 14 534,1 0 0,0 0 0,1-1 0,18 19 0,57 49 727,-54-54-996,51 60 0,91 162 91,-104-128-877,-58-102-604,-12-20 1228,4 4-3073,10-20-8914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54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96 537 5760,'-1'-20'1568,"-1"-1"1,-1 1-1,-7-27 1,-1-4 733,-11-36 1276,20 80-2385,3 20-562,0-2-562,6 43 253,3 0-1,19 59 0,4 19-69,58 334 694,-74-376-356,-10-52-455,11 63 898,-18-100-981,0 0 0,0 0 0,0 0 0,0 0 0,1 0 0,-2 0 0,1 0 0,0 0 0,0 0 0,0 0 0,0 0 0,-1 0-1,1 0 1,-1 2 0,0-3-35,1 0-1,0 0 0,0 1 0,-1-1 1,1 0-1,0 0 0,-1 0 0,1 0 1,0 1-1,-1-1 0,1 0 1,0 0-1,-1 0 0,1 0 0,0 0 1,-1 0-1,1 0 0,0 0 0,-1 0 1,1 0-1,0 0 0,-1 0 1,1-1-1,0 1 0,-1 0 0,1 0 1,0 0-1,-1 0 0,1-1 0,-5-1 26,1-1 0,0-1 1,0 1-1,-6-6 0,1 0-41,2-1 1,-1 1 0,1-1-1,1 0 1,0-1 0,0 0-1,-7-20 1,-22-85-5,30 95 3,-31-124-53,7-1 0,6-1-1,-6-285 1,29 407 33,0 0 1,2 1-1,0-1 1,2 0-1,11-41 1,-13 62-1,0 0 0,-1 0 1,1 0-1,1 0 0,-1 0 1,0 1-1,6-7 0,-6 9 14,0-1-1,-1 1 1,1-1 0,0 1-1,0 0 1,0-1-1,0 1 1,0 0-1,0 0 1,0 1-1,1-1 1,-1 0 0,0 1-1,0-1 1,1 1-1,2 0 1,3 0 24,-1 1 0,1 0 0,-1 1 1,1 0-1,-1 0 0,0 1 0,12 5 0,-2 1 115,31 21 0,-36-22-74,-1 2 0,0-1 0,-1 2 1,0-1-1,-1 1 0,12 18 0,39 77 289,-52-91-300,94 222 333,-17 8-286,4 10-43,-26-106 50,-49-117-91,-7-18-806,10 31 0,-15-35-948,-9-10-3404,6-1 4653,0-1 0,0 1 0,0 0 0,0 0 0,1 0 0,-1-1 0,-1-2 0,-10-20-3922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2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390 897 9856,'0'0'6032,"-12"-9"719,-63-81-4079,-22-61-2471,43 62-247,31 53-1,2-2 1,2 0-1,-25-68 0,32 72 7,2-1-1,-7-37 0,15 59-4,0-1 0,1 0 0,0 0 0,1 1 0,1-1 0,0 0-1,1 0 1,6-22 0,-7 32 27,1-1 0,-1 1 0,1 0-1,1-1 1,-1 1 0,4-5 0,-5 7 7,1 1 1,-1 0 0,0-1 0,1 1 0,-1 0 0,0 0 0,1 0-1,0 0 1,-1 0 0,1 0 0,-1 0 0,1 0 0,0 1-1,0-1 1,-1 1 0,1-1 0,0 1 0,0 0 0,2-1 0,0 2-68,0 0 1,0-1-1,0 1 1,0 0-1,-1 1 1,1-1-1,0 1 1,6 4-1,27 18-1315,-13-4-2068,31 33 0,-24-22-193,-3-4-388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3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1 235 9856,'0'1'386,"0"1"1,0 0 0,0-1 0,0 1-1,1 0 1,-1-1 0,1 1 0,-1-1-1,1 1 1,-1-1 0,1 1-1,0-1 1,1 2 0,-1-2-257,0 0 1,0 1-1,0-2 1,0 1-1,0 0 1,1 0-1,-1 0 1,0 0-1,1-1 1,-1 1-1,0-1 1,1 1-1,-1-1 1,1 1-1,-1-1 1,1 0-1,-1 0 0,1 0 1,1 0-1,1 0-19,-1 0 0,1-1-1,0 1 1,0-1 0,0 0-1,-1 0 1,1 0 0,-1-1-1,1 0 1,-1 1 0,1-1-1,-1 0 1,5-4 0,-3 1-26,-1 0 0,0 0 0,0 0 0,0-1 0,-1 1 0,0-1 0,0 0 0,0 0 0,-1 0 0,0 0 1,0 0-1,0-1 0,-1 1 0,0-1 0,0 1 0,0-1 0,-2-11 0,1 7 71,-1 0-1,0 1 1,-1-1 0,0 1-1,-1-1 1,0 1 0,-1 0-1,0 0 1,-11-19 0,15 28-146,-1 1 1,1-1-1,0 1 0,-1-1 1,1 1-1,0-1 1,-1 1-1,1 0 1,-1-1-1,1 1 1,-1-1-1,1 1 0,-1 0 1,1-1-1,-1 1 1,1 0-1,-1 0 1,1 0-1,-1-1 1,1 1-1,-1 0 1,0 0-1,1 0 0,-1 0 1,1 0-1,-1 0 1,0 0-1,0 0 1,0 1-7,0-1 1,-1 1-1,1 0 1,0-1-1,0 1 1,0 0-1,0 0 1,0 0 0,1 0-1,-1 0 1,0 0-1,0 0 1,1 0-1,-1 0 1,0 0-1,1 1 1,-1-1-1,0 1 1,-6 17-24,1 0 0,-7 36 0,10-42 8,2 0 0,-1 1 0,2-1 0,0 1 0,2 19 0,-1-29 7,0-1 0,0 0-1,0 1 1,0-1 0,1 0-1,-1 0 1,1 0 0,0 0-1,0 0 1,0 0-1,0-1 1,0 1 0,1-1-1,-1 1 1,1-1 0,0 0-1,-1 0 1,1 0 0,0 0-1,0 0 1,0-1 0,4 2-1,3 0-34,0 0 0,-1 0-1,1-1 1,0 0 0,19 0-1,-2-1-469,0-1 0,0-2 1,30-5-1,-30 1-1551,33-11 1,-52 15 286,-1-2 0,1 1 1,-1-1-1,8-6 0,4-2-2648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3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10112,'4'0'4608,"8"0"-1921,-3 0-1727,9 0-64,0-5-320,5-2-32,-5-2-320,-5 1 0,10-7 0,-5-1-96,0-4-96,-2 4-992,2 1-480,0 3-1471,9 0-609,-4 3-832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4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270 550 11008,'-16'-10'7799,"-13"-2"-4700,25 11-2824,-7-3-101,1-1 0,-1 1 0,1-2 0,0 1 0,0-1 0,1-1 0,-13-11 0,4 1-182,2 0 0,0-1 0,1 0 0,-15-25 0,26 36-13,-1 0-1,1-1 1,1 0-1,0 1 0,0-1 1,0-1-1,1 1 1,0 0-1,1-1 1,0 1-1,0-1 1,0 1-1,2-1 1,1-14-1,-1 17-102,1 0 0,0 0-1,0 1 1,0-1 0,1 1 0,0 0 0,0 0 0,0 0 0,1 0-1,0 0 1,0 1 0,0-1 0,0 1 0,1 0 0,0 1-1,-1-1 1,1 1 0,1 0 0,-1 0 0,0 0 0,1 1 0,-1 0-1,1 0 1,6-1 0,-6 3 66,0 0-1,-1 0 1,1 1 0,-1-1 0,1 2-1,-1-1 1,1 0 0,-1 1-1,1 0 1,5 4 0,-5-3 37,1-1 1,-1 1 0,0-1-1,1-1 1,-1 1-1,14 1 1,-17-3 104,1 0 1,-1 0-1,0-1 0,1 1 1,-1-1-1,0 1 0,1-1 1,-1 0-1,0 0 0,0-1 1,0 1-1,0-1 0,0 1 1,0-1-1,0 0 1,0 0-1,-1 0 0,1-1 1,-1 1-1,1 0 0,-1-1 1,0 0-1,0 1 0,0-1 1,-1 0-1,1 0 0,-1 0 1,1 0-1,-1-1 0,0 1 1,0 0-1,0 0 0,-1-1 1,1 1-1,-1 0 0,0-1 1,0 1-1,0-1 0,0 1 1,-1 0-1,1-1 0,-2-3 1,1 2-5,-1 1 0,0-1 1,0 1-1,0 0 1,0 0-1,-1 0 0,-3-5 1,5 8-70,0 0 1,1 0 0,-1 0-1,0 1 1,0-1 0,0 0-1,0 1 1,0-1 0,0 1-1,0-1 1,0 1 0,0-1 0,0 1-1,0 0 1,0-1 0,-2 1-1,2 0-9,0 0 1,0 0-1,0 1 0,0-1 0,0 0 1,0 1-1,0-1 0,0 1 0,0-1 1,1 1-1,-1-1 0,0 1 0,0 0 0,0-1 1,1 1-1,-1 0 0,0 0 0,1-1 1,-1 1-1,0 0 0,0 2 0,-2 3-34,0 0 0,0 0 0,1 1 0,0-1-1,0 1 1,0-1 0,1 1 0,0 0 0,0 0 0,1 0-1,0-1 1,0 1 0,2 12 0,0-8-25,0 1 0,1-1 0,0 1 0,1-1 0,0 0 0,1 0 0,7 12 0,-10-20 87,0-1 0,0 1-1,0-1 1,0 1 0,0-1 0,0 0 0,0 0 0,1 0 0,-1 0 0,1 0 0,0 0 0,-1-1 0,1 1 0,0-1 0,0 0 0,0 0-1,0 0 1,0 0 0,0-1 0,0 1 0,0-1 0,1 0 0,-1 1 0,0-1 0,0-1 0,0 1 0,0 0 0,6-2 0,-2 0 164,1-1 0,-1 0 0,1 0 0,-1 0 0,0-1 0,0 0 0,0 0 0,-1-1 0,0 0 0,11-10 0,55-73 638,-47 55-720,-23 30-211,0 0 0,1 0-1,-1 1 1,0-1 0,1 1-1,0 0 1,0 0 0,-1 0-1,1 0 1,0 0 0,1 0-1,-1 1 1,0-1 0,0 1-1,1 0 1,-1 0 0,4 0-1,-1 1-177,0 0 0,0 0 0,0 1-1,-1 0 1,1 0 0,0 1 0,-1-1 0,1 1 0,8 5-1,14 5-3728,14 7-8158,-23-11 8223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5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 11264,'-13'-10'7828,"13"23"-5897,2-2-1750,2-1 0,-1 1 0,1-1 0,1 0 0,8 16-1,33 42-91,43 70-185,56 98-2811,-107-177 1978,84 120-5598,-105-156 3045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5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1 387 11776,'4'5'5471,"19"-13"-2879,7-11-1760,-3 2-32,45-31-256,-15 9-64,15-12-288,-14 11-128,8 1-32,-12 3-960,0 4-416,-10 4-992,-4 8-383,-8 5-2241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6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90 202 8960,'-7'-8'1367,"0"1"0,0 0 0,-10-7 0,9 9-187,1-2-1,-1 1 1,-10-15-1,10 14-365,5 5-334,4 5 301,18 26-454,1 0 0,36 38 0,58 68 434,25 25 131,-128-150-846,0 1 0,18 12-1,-26-21 11,-1-1-1,1 1 1,0 0-1,0-1 1,0 1-1,0-1 1,0 0-1,0 0 1,0 0-1,0 0 1,0-1-1,0 1 1,1-1-1,-1 0 1,0 0-1,0 0 1,6-1-1,-7 1 12,0-1 0,0 0 0,-1 0 0,1 0 0,0-1 0,-1 1 0,1 0 0,0 0 0,-1-1 0,0 1 0,1-1 0,-1 0 0,0 1 0,0-1 0,0 0 0,0 0 0,0 1 0,0-1 0,0 0 1,-1 0-1,1 0 0,-1 0 0,1 0 0,-1-3 0,1-4 68,0-1 0,-1 0 1,0 1-1,-1-11 0,-61-348-465,52 327-392,5 24-1701,-5-34 0,10 50 1993,0 0 1,0 0 0,0-1-1,0 1 1,0 0 0,0-1-1,0 1 1,0 0 0,1 0 0,-1-1-1,2-1 1,-2 2 211,0 1 1,1-1-1,-1 1 0,1 0 1,-1-1-1,0 1 0,1-1 1,-1 1-1,1 0 0,-1 0 0,1-1 1,0 1-1,-1 0 0,1 0 1,-1-1-1,1 1 0,0 0 1,-1 0-1,1 0 0,-1 0 1,1 0-1,0 0 0,-1 0 1,1 0-1,-1 0 0,2 0 1,19 7-3863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6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144 129 8960,'-3'-10'844,"0"1"0,-1 0 1,0 0-1,-1 0 0,0 1 0,-1-1 1,0 1-1,0 0 0,0 1 1,-1 0-1,0 0 0,-15-11 0,21 17-782,0 0 0,-1 0 0,1 0 0,-1 0-1,1 0 1,-1 0 0,1 1 0,-1-1 0,1 1-1,-1-1 1,0 1 0,1-1 0,-1 1 0,0 0-1,0 0 1,-2 0 0,3 1-40,-1-1 1,1 1-1,0-1 0,0 1 0,0 0 1,0-1-1,0 1 0,0 0 0,0 0 1,0 0-1,0 0 0,0 0 0,0 0 1,0 0-1,1 0 0,-1 0 0,0 1 1,1-1-1,-1 0 0,1 0 0,0 1 1,-1 1-1,-2 10-7,0-1 0,1 1 0,0 0 0,1 0 0,1 0 0,0 0 0,3 18 0,1-5-52,0 0 1,15 43 0,-14-53 36,1-1 0,0 0 1,12 19-1,-15-28-7,0-1 0,1 0 0,0-1 0,0 1 0,0-1 0,0 1-1,1-1 1,-1 0 0,1-1 0,0 1 0,0-1 0,7 3 0,-10-5 20,-1 0 1,1-1-1,0 1 0,-1-1 1,1 1-1,0-1 0,0 0 1,0 1-1,0-1 0,-1 0 1,1 0-1,0 0 0,0-1 1,0 1-1,0 0 0,-1-1 1,1 1-1,0-1 0,0 0 1,-1 1-1,1-1 0,-1 0 1,1 0-1,0 0 0,-1 0 1,0 0-1,1-1 0,-1 1 1,0 0-1,1-1 0,-1 1 1,0-1-1,1-1 0,1-2 118,0 0 0,-1-1-1,0 1 1,0-1 0,0 1-1,0-1 1,-1 0 0,0 1-1,0-9 1,1-42 1189,-7-78 0,4 98-531,5 56-1070,0 0 0,2 0 1,0 0-1,1 0 0,17 32 0,-19-44-158,1 0 0,0-1-1,0 0 1,1 0 0,0-1 0,0 0 0,1 0-1,8 6 1,-1-4-1762,0 0 0,0 0 0,27 8 0,-41-15 1960,-1-1 0,1 0 0,0 0 0,0 0 0,0 0 0,-1 0 0,1 0-1,0 0 1,0 0 0,0 0 0,0 0 0,-1 0 0,1 0 0,1-1 0,7-6-3188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7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59 175 9216,'-18'-48'3520,"9"16"-2752,-5-14 576,5 29 32,5 1-257,-1 1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7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19295,'9'29'704,"5"22"-32,4 9-384,0 7-160,4 4-96,10 16 32,7 21-320,10-2-128,5-11-672,-1-11-256,-4-14-320,-4-14-31,-4-13-801,-11-14-256,-3-14-672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54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37 9088,'-22'23'5186,"20"-22"-4842,1 1-1,0 0 1,-1 0 0,1 0-1,0 0 1,0 0-1,0 0 1,0 0-1,0 0 1,1 0 0,-1 0-1,0 3 1,1-5-310,1 1 1,-1-1-1,0 0 1,0 1 0,0-1-1,1 0 1,-1 1-1,0-1 1,1 0-1,-1 1 1,0-1-1,0 0 1,1 0 0,-1 1-1,1-1 1,-1 0-1,0 0 1,1 1-1,-1-1 1,0 0-1,1 0 1,-1 0-1,1 0 1,-1 0 0,1 0-1,-1 0 1,1 0-1,13 1 668,8-2-134,0 0 1,-1-2-1,39-10 1,62-27-400,-98 31-938,-8 2-1318,1 1 0,16-3 1,-2 4-2730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8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11 156 8064,'-1'0'185,"0"1"-1,1-1 1,-1 1 0,0-1 0,1 0 0,-1 1-1,1-1 1,-1 1 0,1-1 0,-1 1 0,1-1 0,-1 1-1,1 0 1,-1-1 0,1 1 0,0-1 0,-1 1-1,1 0 1,0-1 0,0 1 0,-1 0 0,1 0 0,0-1-1,0 1 1,0 0 0,0-1 0,0 1 0,0 0-1,0 0 1,1 1 0,0 28 1945,-1-28-1792,2 13 192,0 1 1,2-1 0,-1 0-1,2 0 1,11 27-1,-13-36-506,0 0-1,0 0 1,1-1-1,-1 1 1,1-1 0,1 0-1,-1 0 1,0 0-1,1-1 1,0 0-1,0 0 1,1 0-1,-1 0 1,1-1 0,-1 0-1,12 4 1,-13-6 42,0 0 0,0 0 0,0-1 0,0 1 0,0-1 0,0 0 0,0 0 0,0 0 0,0-1 0,1 0 0,-2 0 0,1 0 0,0 0 0,0 0 0,0-1 0,0 0 0,-1 1 0,1-1 0,-1-1 0,1 1 0,-1 0 0,0-1 0,0 0 0,0 0 0,0 0 0,2-4 0,1-1 96,0 0 0,0 0 0,-1-1 0,0 0 0,-1 0 0,0-1 0,0 1 0,-1-1 0,3-13 0,-4 9-86,0-1-1,-1 1 0,0-1 1,-1 1-1,-1-1 0,0 1 1,-1-1-1,-1 1 0,0 0 1,-1 0-1,0 0 0,-1 0 1,-1 1-1,0 0 0,-12-19 1,16 29-158,-1 0 1,1 0 0,-1 0 0,0 1-1,0-1 1,0 1 0,-4-2 0,7 3 53,0 1 0,-1 0 0,1 0 1,-1-1-1,1 1 0,-1 0 0,1 0 0,-1 0 1,1 0-1,-1-1 0,1 1 0,-1 0 0,1 0 1,-1 0-1,1 0 0,-1 0 0,1 0 0,-1 0 1,1 1-1,-1-1 0,1 0 0,-1 0 0,0 1-8,1 0 0,0-1 0,-1 1 0,1-1-1,0 1 1,-1 0 0,1-1 0,0 1 0,0 0 0,0 0-1,-1-1 1,1 1 0,0 0 0,0-1 0,0 1-1,0 0 1,0 0 0,0-1 0,1 1 0,-1 0-1,0 0 1,1 3-42,-1-1 0,1 0 0,0 1 0,0-1 0,0 0 0,0 0 0,1 0 1,-1 0-1,1 0 0,0 0 0,0 0 0,0-1 0,0 1 0,0-1 0,1 1 0,-1-1 0,5 3 0,-3-2 43,1-1 0,-1 0 1,1 0-1,-1 0 0,1-1 0,0 0 1,-1 0-1,1 0 0,0 0 1,0-1-1,5 0 0,2 0 65,-1-1-1,0 0 1,1-1-1,-1-1 1,0 0-1,0 0 1,-1-1-1,1 0 1,17-10-1,-26 12-3,1 1 1,-1-1-1,0 1 0,0-1 0,0 0 0,-1 0 1,1 0-1,0 0 0,-1 0 0,1 0 1,1-4-1,-3 5-20,0 1-1,1-1 1,-1 1 0,0-1-1,0 0 1,0 1-1,0-1 1,0 1 0,0-1-1,0 1 1,0-1 0,0 0-1,0 1 1,0-1 0,0 1-1,0-1 1,-1 1 0,1-1-1,0 1 1,0-1 0,-1 0-1,0 0 6,0 0-1,0 0 1,0 0-1,0 1 1,0-1 0,0 1-1,0-1 1,0 1-1,0-1 1,0 1-1,0-1 1,0 1-1,-1 0 1,1 0-1,-1-1 1,0 1-8,0 0-1,0 0 1,0 0 0,0 0-1,0 0 1,1 0-1,-1 0 1,0 0 0,0 1-1,0-1 1,0 1-1,1-1 1,-1 1 0,0 0-1,1 0 1,-1 0 0,0 0-1,1 0 1,-1 0-1,1 0 1,0 0 0,-1 1-1,1-1 1,0 0 0,0 1-1,-1-1 1,1 1-1,1 0 1,-1-1 0,0 1-1,0 0 1,0-1 0,1 1-1,-1 2 1,-1 5-23,0-1 0,1 1 1,0 0-1,0 0 0,2 17 0,0-15-40,0 0 0,1 0 0,0 0-1,0 0 1,2-1 0,-1 1 0,9 17-1,-10-24 36,0 0-1,1 0 1,-1-1 0,1 1-1,-1-1 1,1 1-1,0-1 1,1 0 0,-1 0-1,0 0 1,1-1-1,-1 1 1,1-1-1,0 0 1,0 0 0,0 0-1,0 0 1,0-1-1,0 0 1,1 0 0,-1 0-1,6 0 1,-3-1 7,-1 0-1,1 0 1,0-1 0,-1-1 0,1 1-1,-1-1 1,0 0 0,1 0 0,-1-1 0,12-6-1,2-4-34,33-26-1,-36 25-44,34-28-612,6-6-2808,-43 38 252,0 1 0,20-11 0,-3 7-515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8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78 102 9728,'2'-14'1090,"-1"8"-499,-1-1 0,0 1-1,0 0 1,0-1 0,-2-7-1,2 6-280,-2-11 2234,2 18-2353,0 0-1,-1 0 1,1 1-1,0-1 1,-1 0-1,1 0 1,0 1-1,-1-1 1,1 0-1,-1 1 1,1-1-1,-1 0 1,1 1-1,-1-1 1,0 1-1,1-1 1,-1 1-1,0-1 1,1 1-1,-1-1 1,-1 1-1,1-1-153,1 1-1,-1 0 0,0 1 1,1-1-1,-1 0 0,1 0 0,-1 0 1,0 0-1,1 0 0,-1 0 1,1 1-1,-1-1 0,1 0 0,-1 1 1,1-1-1,-1 0 0,1 1 1,-1-1-1,1 0 0,0 1 1,-1-1-1,1 1 0,-1-1 0,1 1 1,0-1-1,-1 1 0,1 0 1,-9 16 24,2 2-59,1 1 1,0 0 0,-3 28-1,-3 63-194,12-102 108,-1 0 0,1-1 0,0 1 0,1 0 0,1 10 0,-1-17 52,-1 0 1,1 0-1,-1-1 1,1 1-1,0 0 1,0 0-1,0-1 1,0 1-1,0 0 1,0-1-1,0 1 0,1-1 1,-1 0-1,0 1 1,1-1-1,-1 0 1,1 0-1,-1 0 1,1 0-1,0 0 1,0 0-1,-1 0 1,1 0-1,0-1 0,0 1 1,0-1-1,0 1 1,0-1-1,2 0 1,68-1-86,-23 0 186,-29 0 24,29 1-77,-46 1 34,0-1 1,0 0-1,0 1 1,0 0-1,0 0 1,0 0-1,0 0 1,0 0-1,0 1 0,0-1 1,5 5-1,-7-5 2,0 0 0,0 0 0,0 0 0,0 1-1,0-1 1,0 1 0,-1-1 0,1 0 0,0 1 0,-1-1-1,1 1 1,-1-1 0,0 1 0,1 0 0,-1-1-1,0 1 1,0-1 0,0 1 0,0 0 0,0-1 0,-1 1-1,1-1 1,0 1 0,-1-1 0,1 1 0,-1-1 0,1 1-1,-1-1 1,0 1 0,0-1 0,-1 3 0,-4 4 61,0 1-1,0-1 1,-13 12 0,14-15-73,-20 20 7,-25 27-700,22-15-2811,25-30 1054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9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89 846 8576,'1'1'235,"-1"0"1,0 0-1,1-1 1,-1 1-1,0 0 1,1 0-1,-1-1 1,1 1-1,-1 0 1,1 0-1,-1-1 1,1 1-1,0-1 1,-1 1-1,1-1 1,0 1-1,0-1 1,-1 1-1,1-1 1,0 1-1,0-1 1,0 0-1,-1 1 1,1-1-1,2 0 1,-1 0 17,0-1 0,1 0 0,-1 0 0,0 0 0,0 0 0,0 0 0,0 0 0,3-2 0,-3 2-158,5-5 207,1 1 0,-1-2 0,0 1 0,0-1 0,-1 0-1,10-14 1,-4 3 55,18-36 0,-23 38-261,0 0 1,-1 0-1,-1-1 0,-1 0 1,0 0-1,-1-1 1,-1 1-1,-1-1 0,0 1 1,-1-1-1,-1 1 0,-1-1 1,0 1-1,-10-34 0,-39-118 7,36 125 48,-38-71 1,43 96 163,-16-22 1,23 37-255,1 1-1,-1 0 0,0-1 1,1 1-1,-1 1 1,-1-1-1,1 0 1,0 1-1,-1-1 0,1 1 1,-1 0-1,0 0 1,-4-1-1,7 3-50,0-1 1,0 1-1,0 0 0,0 0 1,0 0-1,0 0 1,-1 0-1,1 0 0,0 0 1,0 0-1,0 1 0,0-1 1,0 0-1,0 1 0,0-1 1,1 0-1,-1 1 1,0-1-1,0 1 0,0 0 1,0-1-1,0 1 0,1 0 1,-1-1-1,-1 2 1,0 1 3,0 0 1,1 0 0,-1 0 0,0 0 0,1 1-1,-2 5 1,0 2-1,1 1-1,0-1 1,0 1 0,0 19-1,7 54 37,-4-68-40,4 37-30,2 0-1,2-1 0,3 0 1,2-1-1,3 0 0,1-2 1,27 50-1,18 22 28,6-3 0,133 175 0,-199-291-9,7 11-3,0 0 0,2-1 0,0 0 0,0-1 0,14 10 0,-23-20 12,-1-1-1,0 1 0,1-1 1,-1 1-1,1-1 1,-1 0-1,1 0 0,0 0 1,0-1-1,-1 1 0,1 0 1,0-1-1,0 0 0,0 0 1,0 0-1,-1 0 1,4 0-1,-3-1 6,0 0 0,0-1 0,0 1 1,0 0-1,0-1 0,0 0 0,-1 0 0,1 1 0,-1-1 1,0-1-1,1 1 0,-1 0 0,0-1 0,0 1 0,2-4 1,2-3 15,-1-1-1,0 0 1,0 0 0,-1-1 0,0 1 0,-1-1 0,0 0 0,-1 0 0,0 0 0,0 0 0,-1-14 0,-1 12 0,0-1 1,-1 0-1,-1 0 1,0 1-1,-1-1 1,0 1 0,-1-1-1,-10-23 1,10 30-13,0 1 0,-1-1 1,1 1-1,-1 0 0,0 0 1,-1 0-1,0 0 1,0 1-1,0 0 0,0 0 1,-1 1-1,0 0 0,0 0 1,-9-3-1,-10-3-69,-1 1-1,-45-10 0,43 13-41,12 4-563,14 2-212,10 1 78,-3 0 476,0-1 1,-1 0-1,1 0 1,0 0-1,0-1 1,0 1-1,0-1 1,0 0-1,0 0 0,-1 0 1,1-1-1,-1 1 1,1-1-1,-1 0 1,1 0-1,3-3 1,3-3-1261,-1 0 0,0-1 1,13-17-1,-5 6-2367,9-4 55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39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204 457 12288,'0'0'86,"-80"-74"10614,62 56-9824,1-2-1,-18-23 1,28 33-949,1 0 1,0 0-1,0 0 1,1 0-1,1-1 1,0 0-1,0 0 1,1 0-1,0-1 1,1 1-1,0-1 1,1 1-1,0-1 1,1 1 0,0-1-1,3-15 1,-2 23-186,-1 0 1,1-1 0,0 1 0,0 0-1,1 0 1,-1 0 0,1 0 0,0 0 0,0 0-1,0 0 1,1 1 0,-1-1 0,1 1-1,0 0 1,0-1 0,0 1 0,0 1 0,1-1-1,-1 0 1,1 1 0,0 0 0,-1 0-1,1 0 1,0 0 0,5-1 0,23-5-2676,-3 3-1579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40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41 295 8192,'-5'3'983,"-18"11"4034,22-13-4889,0 0 1,0-1 0,0 1-1,0 0 1,0 0 0,1-1 0,-1 1-1,0 0 1,1 0 0,-1 0-1,1 0 1,-1 0 0,1 0-1,-1 0 1,1 0 0,0 0-1,-1 0 1,1 1 0,0-1-1,0 0 1,0 0 0,0 2-1,2 3-72,0 0 0,0 0 0,0-1 0,1 1 0,0 0 0,0-1-1,1 0 1,-1 0 0,1 0 0,0 0 0,0-1 0,8 7-1,-7-6 58,1 0 0,0-1 0,1 0 0,-1 0 0,1 0 0,0 0 0,-1-1 0,2-1 0,-1 1 0,7 1-1,-8-3 37,-1-1-1,1 1 0,-1-1 0,0-1 1,1 1-1,-1-1 0,0 1 1,1-2-1,-1 1 0,0-1 0,0 1 1,0-1-1,0-1 0,0 1 0,0-1 1,-1 0-1,1 0 0,-1 0 0,0 0 1,0-1-1,0 0 0,0 0 0,-1 0 1,0 0-1,1 0 0,-2-1 0,1 1 1,0-1-1,-1 0 0,0 0 1,0 0-1,0 0 0,-1 0 0,2-10 1,-3 8-20,1 0 0,-2 0 1,1 0-1,-1 0 0,0 0 1,0 0-1,-1 0 0,0 0 1,0 1-1,-1-1 0,0 1 1,0 0-1,0-1 0,-1 1 1,0 1-1,0-1 1,-5-5-1,4 6-185,0 0 0,0 1 0,-1-1 0,1 1 0,-1 0 0,0 1 0,0-1 0,0 1 0,-1 0 0,1 1 0,-1 0 0,1 0 0,-1 0 0,0 1 0,0 0 0,-13-1 0,18 2-130,1 0 0,-1 0 0,0 0 1,1 1-1,-1-1 0,0 0 1,1 1-1,-1-1 0,1 1 1,-1-1-1,1 1 0,-3 1 1,4-2 82,-1 1 0,1-1 0,0 1 0,-1-1 0,1 1 0,0-1 0,0 1 1,-1-1-1,1 1 0,0-1 0,0 1 0,0-1 0,0 1 0,0-1 1,-1 1-1,1-1 0,0 1 0,0 0 0,1-1 0,-1 1 0,0-1 1,0 1-1,0-1 0,0 1 0,0-1 0,1 1 0,-1-1 0,0 1 0,0-1 1,1 1-1,-1-1 0,0 1 0,1-1 0,-1 1 0,1-1 0,6 8-856,-1-1 0,2 1 0,-1-2 0,1 1 0,0-1 0,0 0 0,1-1 0,-1 0 0,1-1 0,12 5 0,4 1 3254,52 13-1,-56-19 93,0-1 1,0 0-1,23-1 1,-42-2-2334,0 0 0,1 0 0,-1 0 1,0-1-1,0 1 0,1-1 0,-1 1 0,0-1 1,0 0-1,0 0 0,1 0 0,-1 0 1,0 0-1,-1 0 0,1-1 0,0 1 0,0-1 1,0 1-1,-1-1 0,1 0 0,-1 1 0,1-1 1,1-3-1,18-28-37,21-42 1,10-16-160,-46 81 159,1-1-1,0 1 0,1 1 1,0 0-1,10-9 0,-16 16 21,1 0-1,-1 0 0,1 0 1,-1 0-1,1 1 1,0 0-1,0-1 1,0 1-1,0 0 1,0 0-1,0 1 0,0-1 1,0 1-1,0-1 1,0 1-1,0 0 1,0 0-1,0 0 0,1 1 1,-1-1-1,0 1 1,0 0-1,0-1 1,0 1-1,4 3 1,7 4 14,0 0 0,-1 1 0,0 1 0,14 13 0,18 13-626,15 5-2348,2-4-3567,-43-25 1770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41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37 429 8960,'-1'-2'7349,"1"2"-7220,-1-1 55,0 1 1,0 0 0,0 0-1,1 0 1,-1-1 0,0 1-1,0 0 1,1-1 0,-1 1 0,0-1-1,1 1 1,-1-1 0,0 1-1,1-1 1,-1 1 0,1-1-1,-1 1 1,1-1 0,-1 0-1,1 0 1,-1 0 0,-4-14 72,1-1 1,0 1 0,1-1 0,1 1-1,0-23 1,5-84 233,1 73-150,12-62 1,-16 110-338,0 0 1,1 0-1,-1 0 1,0 1-1,0-1 0,1 0 1,-1 0-1,0 0 1,1 1-1,-1-1 1,1 0-1,-1 0 1,1 1-1,-1-1 1,1 0-1,-1 1 1,1-1-1,0 1 1,-1-1-1,1 1 0,0-1 1,0 1-1,-1-1 1,1 1-1,0 0 1,0-1-1,0 1 1,0 0-1,-1 0 1,1 0-1,0 0 1,0-1-1,0 1 1,0 0-1,0 1 0,-1-1 1,1 0-1,0 0 1,0 0-1,0 0 1,0 1-1,0-1 1,-1 0-1,3 1 1,2 2 28,0-1 0,0 1 0,1 0 0,-2 1 0,6 3 1,0 1-48,-1 1 0,0 0 0,-1 0 0,0 1 0,10 16 0,12 15-308,-9-15-769,35 31 0,-43-45-400,0-1 0,1-1 0,0 0 0,27 13 0,-14-10-2807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42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8192,'0'-5'375,"2"-14"4859,-2 19-5178,0 0 0,0 0 0,0 0 0,0-1 0,0 1 1,0 0-1,0 0 0,0 0 0,0 0 0,0 0 0,0 0 0,0 0 0,0 0 1,0 0-1,1 0 0,-1-1 0,0 1 0,0 0 0,0 0 0,0 0 1,0 0-1,0 0 0,0 0 0,1 0 0,-1 0 0,0 0 0,0 0 0,0 0 1,0 0-1,0 0 0,0 0 0,0 0 0,1 0 0,-1 0 0,0 0 0,0 0 1,0 0-1,0 0 0,0 0 0,0 0 0,0 1 0,0-1 0,1 0 1,-1 0-1,0 0 0,8 10 787,16 32 51,29 68-1,10 50-183,-15-35-439,-6-27-541,4-1 0,73 111-1,-111-194-706,2-1 0,-1 0 0,22 22-1,-7-20-3384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43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1050 8960,'0'6'507,"0"-1"1,0 1 0,1-1-1,0 1 1,0-1-1,1 1 1,0-1 0,0 0-1,0 0 1,4 7-1,-5-10-443,0-1 0,0 1 0,0-1 0,0 1 0,1-1 0,-1 0 0,0 1 0,1-1 0,-1 0 0,1 0 0,-1 0 0,1 0 0,0 0 0,-1-1 0,1 1 0,0 0 0,0-1 0,0 1 0,-1-1 0,1 0 0,0 1 0,0-1 0,0 0 0,0 0 0,0 0 0,-1-1 0,1 1 0,0 0 0,0-1 0,0 1 0,-1-1 0,1 0 0,0 1 0,2-3 0,0 1 43,1-1-1,-1 1 1,0-1-1,-1 0 1,1-1-1,0 1 1,-1-1-1,0 0 1,0 1-1,0-1 0,4-8 1,0-1 216,-1 0-1,8-24 1,-7 19-35,-2-1 1,0 1-1,2-24 1,-6 37-229,-1 0 1,0 1-1,1-1 0,-2 1 1,1-1-1,0 0 1,-1 1-1,0-1 1,0 1-1,0-1 0,-1 1 1,0 0-1,1-1 1,-1 1-1,-1 0 1,1 0-1,-1 0 0,1 1 1,-6-6-1,6 7-59,1 1-1,-1-1 0,1 1 0,-1 0 1,0 0-1,0 0 0,0 0 0,0 0 1,0 0-1,0 0 0,0 0 0,0 1 1,0-1-1,0 1 0,0 0 0,0-1 1,0 1-1,0 0 0,-1 0 1,1 0-1,0 1 0,0-1 0,0 1 1,0-1-1,0 1 0,0-1 0,0 1 1,-3 2-1,1-1 1,1 0 1,0 1 0,0 0-1,0-1 1,0 1 0,0 0-1,0 1 1,1-1 0,0 0-1,-1 1 1,1-1-1,0 1 1,1 0 0,-3 5-1,-1 10-30,-1-1-1,2 2 1,1-1-1,0 0 1,1 28-1,2-34 18,0 0-1,1-1 0,1 1 0,0-1 1,0 1-1,2-1 0,-1 0 1,2 0-1,8 18 0,-10-25 13,0-1 0,0 1 0,0-1 0,0 0 0,1 0 0,-1 0 0,1-1 0,7 6 0,-9-8 0,0 0 0,0 0 0,0 1 0,0-2 0,0 1 0,1 0 0,-1 0 0,0-1 0,0 1 0,1-1 0,-1 0 0,0 1 0,1-1 0,-1 0 0,1-1 0,-1 1 0,0 0 0,0-1 0,1 1 0,-1-1 0,3-1 0,4-2-9,0-1 0,0-1-1,-1 1 1,0-2-1,14-12 1,20-15-180,-16 19 215,-21 13-51,-1-1 0,1 1 0,0-1 0,-1 0 0,0-1 0,0 1 0,0-1 0,0 1 0,6-9 0,-4 2 42,0-1 0,-1 1-1,0-1 1,-1 1 0,0-1 0,-1-1-1,4-19 1,-4 13 14,-1-1 0,-1 1-1,-1-1 1,-2-21 0,-4 9 44,0 0 0,-2 1 0,-20-48 0,5 13-2,-4-23 67,-40-110-358,56 169 425,-2 1 1,-2 0 0,0 1 0,-31-40-1,42 62-108,2 2-43,0 0 0,0 0-1,0 1 1,0-1 0,-1 1 0,1 0 0,-1 0-1,1-1 1,-1 1 0,0 1 0,-3-3-1,6 4-49,-1 0-1,1 0 1,-1 0-1,1 1 1,0-1-1,-1 0 1,1 0-1,-1 0 1,1 0-1,0 0 1,-1 1-1,1-1 1,0 0-1,-1 0 1,1 0-1,0 1 1,0-1-1,-1 0 1,1 1-1,0-1 1,-1 0-1,1 1 1,0-1-1,0 0 1,0 1-1,0-1 1,-1 0 0,1 1-1,0-1 1,0 0-1,0 1 1,0-1-1,0 1 1,0-1-1,0 0 1,0 1-1,0 0 1,1 22 56,8 37-64,2 0 0,3 0-1,3-1 1,2-1 0,3-1 0,32 60-1,68 85-110,-59-103-83,70 134-392,90 136-40,-210-352 633,0 0 1,1 0-1,26 23 0,-39-39 5,0 0 1,0 0-1,1 0 0,-1 0 0,0-1 0,0 1 0,1 0 0,-1-1 1,0 1-1,1-1 0,-1 1 0,0-1 0,1 0 0,1 1 0,-2-1 0,0 0 0,-1 0 0,1-1 0,0 1 0,-1 0 0,1 0 0,0-1 0,-1 1 0,1 0 0,-1-1 0,1 1 0,0 0 0,-1-1 0,1 1 0,-1-1 0,1 1 0,-1-1 0,0 1 0,1-1 0,-1 1 0,1-2 0,0-1 22,1-1 0,-1 1 0,0-1 0,-1 1 1,1-1-1,0 1 0,-1-1 0,0 1 0,0-8 1,-2-6 54,-1-1 0,0 0 0,-11-31 0,-24-50-1,37 97-88,-18-44 43,-2 2-1,-31-49 1,50 90-63,0 0 0,1 0-1,-1 0 1,1 0-1,0 0 1,0-1 0,0 1-1,0 0 1,1-1 0,-1 1-1,1-6 1,0-1-24,1 1-1,4-17 1,1-2 69,0-22 468,1-66-1,-7 84-290,-2 0 0,-2-1 1,-9-40-1,-1 21-171,-3 0 1,-38-82-1,-64-96-201,50 99 0,52 97 156,-28-48 181,44 80-131,-1 0-1,1 0 1,-1 0 0,1 0 0,-1 1 0,0-1-1,0 0 1,-3-2 0,5 4-29,-1 0 0,1 0 0,0 0 1,0-1-1,0 1 0,-1 0 0,1 0 0,0 0 1,0 0-1,-1 0 0,1-1 0,0 1 0,0 0 0,-1 0 1,1 0-1,0 0 0,0 0 0,-1 0 0,1 0 1,0 0-1,0 0 0,-1 0 0,1 0 0,0 0 0,0 0 1,-1 0-1,1 0 0,0 1 0,0-1 0,-1 0 0,1 0 1,0 0-1,0 0 0,-1 0 0,1 0 0,0 1 1,0-1-1,-1 0 0,3 12 86,2-3-41,1 0 0,10 15 0,-3-5-13,263 470-485,-232-409-101,109 175-2295,-66-116 56,-75-119 1590,-15-24-606,-20-30-191,16 22 1643,-55-83-1052,44 69 2354,-36-37 0,28 38 585,15 14-253,0 0 0,-16-22 0,27 32-1249,0-1 1,0 1-1,0-1 0,1 0 1,-1 0-1,0 1 0,1-1 1,0 0-1,-1 0 1,1 1-1,0-1 0,0 0 1,0 0-1,0 0 1,0 1-1,0-1 0,1 0 1,-1 0-1,2-2 0,1-4-33,0 0-1,9-15 1,-4 7 6,4-8-411,0 2 1,2-1 0,1 2 0,0 0-1,1 1 1,2 0 0,0 1 0,1 2-1,34-26 1,26-7-4006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44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88 7040,'-2'0'279,"1"-1"0,0 1 0,-1-1 0,1 0 0,0 0 0,0 0 0,0 0 0,0 0 0,0 0 0,0 0 0,0 0 0,0 0 0,0 0 0,0 0 0,1-1 0,-1 1 0,0 0 0,1 0 0,-1-1 0,1 1 0,-1-1 0,1 1 0,0 0 0,0-1 0,0 1 0,0-1 0,0 1 0,0-3 0,-3-17 2845,3 19-2959,0 1 0,-1-1 0,1 0 0,-1 1 0,1-1 0,-1 1 0,0-1 0,0 1 0,0-1 0,1 1 0,-2-1-1,1 1 1,0 0 0,0 0 0,0-1 0,0 1 0,-1 0 0,-1-1 0,1 1-77,0 1 1,0-1-1,1 1 1,-1-1-1,0 1 0,0 0 1,0 0-1,1 0 1,-1 0-1,0 0 1,0 0-1,0 1 0,0-1 1,1 0-1,-1 1 1,0 0-1,-3 1 1,-1 1-28,-1 0 0,0 1 0,1 0 0,0 1 1,0-1-1,0 1 0,1 0 0,0 1 0,-1-1 0,2 1 1,-1 0-1,1 0 0,0 0 0,0 1 0,1 0 1,-4 8-1,-3 12-35,2-1-1,-10 55 1,17-75-13,0-2-9,-3 18-51,-2 26 0,6-42 29,0-1 1,0 0-1,0 1 1,0-1-1,1 0 1,0 1-1,0-1 1,1 0 0,-1 0-1,5 9 1,-5-13 10,-1 1 1,1-1 0,0 0-1,0 0 1,0 0 0,0 1 0,0-1-1,0 0 1,0 0 0,1 0-1,-1-1 1,0 1 0,0 0 0,1 0-1,-1-1 1,0 1 0,1-1-1,-1 1 1,1-1 0,-1 1-1,1-1 1,-1 0 0,1 0 0,-1 0-1,1 0 1,-1 0 0,1 0-1,-1 0 1,1 0 0,-1-1 0,1 1-1,-1-1 1,1 1 0,-1-1-1,0 1 1,1-1 0,-1 0-1,2-1 1,6-3 10,-1-1-1,0 0 1,0-1-1,10-10 1,-12 11 16,14-12 33,27-35 0,-46 52-24,0 0-1,0 0 1,0 0-1,0 0 0,-1 0 1,1-1-1,0 1 1,-1 0-1,1 0 1,-1-1-1,1 1 1,-1-1-1,0 1 0,1 0 1,-1-1-1,0 1 1,0-1-1,0 1 1,0 0-1,-1-3 1,1 3-24,0 1 0,0 0 1,0 0-1,-1 0 0,1 0 1,0 0-1,0-1 0,0 1 1,0 0-1,-1 0 0,1 0 1,0 0-1,0 0 0,0 0 1,-1 0-1,1 0 0,0 0 1,0 0-1,0 0 0,-1 0 1,1 0-1,0 0 0,0 0 1,0 0-1,-1 0 0,1 0 1,0 0-1,0 0 0,-1 0 1,1 0-1,0 0 0,0 0 1,0 0-1,0 0 0,-1 0 1,1 1-1,0-1 0,0 0 1,0 0-1,0 0 0,-1 0 1,1 1-1,0-1 0,0 0 1,-6 7 10,1 0 0,0 0 0,0 0 0,1 1 0,0-1 0,0 1 0,0 0 0,-2 11 0,0-4-16,-41 121 25,42-121-47,2 1-1,0 0 0,1 0 0,0 0 1,1 0-1,3 29 0,-2-41 17,0-1 0,1 1 0,-1-1 0,1 1 0,0-1 0,0 0 0,1 1 0,-1-1 0,1 0 0,-1 0 0,1 0 0,0 0 0,0 0 0,0 0 0,1 0 0,-1-1 0,1 1 0,-1-1 0,1 0 0,0 0 0,0 0 0,0 0 0,0 0 0,0 0 0,0-1 0,1 0 0,-1 1 0,0-1 0,1-1 0,-1 1 0,6 0 0,3 0-83,0 0 0,0-2 0,-1 1 0,1-1 0,0-1 0,-1 0 0,1-1 0,-1 0 0,0-1-1,15-6 1,-13 3-1413,0 0 0,-1 0 0,1-1 0,16-15 0,-19 13-3191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44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21 11136,'-8'-20'9618,"7"29"-7850,2 1-1702,0 0 1,0 0 0,1 0-1,0-1 1,7 20-1,25 47-80,-31-70 29,28 55-47,3-2 0,3-1 0,71 86 0,-66-93-232,112 126-3771,-143-166 2987,1 0 0,15 11-1,-21-17-218,1-1 0,0-1 0,13 6 0,3 0-2391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55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241 119 7424,'-9'-65'9114,"9"62"-8625,0 0 1,-1-1-1,1 1 0,-1 0 1,1 0-1,-1 0 0,0-1 1,-1 1-1,1 0 0,0 0 1,-4-4-1,5 6-403,-1 0-1,0 0 1,1 0-1,-1 1 1,0-1 0,0 0-1,1 1 1,-1-1-1,0 1 1,0-1 0,0 1-1,0-1 1,0 1-1,0-1 1,1 1 0,-1 0-1,0-1 1,0 1-1,0 0 1,0 0 0,0 0-1,0 0 1,0 0-1,0 0 1,0 0 0,0 0-1,0 0 1,0 1-1,0-1 1,0 0-1,0 1 1,0-1 0,0 0-1,0 1 1,0-1-1,0 1 1,0 0 0,1-1-1,-2 2 1,-14 12-38,0 0 0,2 1 0,0 0 0,0 1 0,-14 24 0,12-15-8,-22 46 0,33-61-65,1 1 1,0 0-1,1 0 0,0 0 1,0 1-1,1-1 0,0 18 1,2-26 19,0-1 0,0 0 1,0 1-1,1-1 0,-1 0 1,0 1-1,1-1 1,0 0-1,0 1 0,0-1 1,0 0-1,0 0 1,0 0-1,0 0 0,1 0 1,-1 0-1,1 0 1,-1 0-1,1-1 0,0 1 1,0 0-1,0-1 0,0 0 1,0 1-1,0-1 1,0 0-1,0 0 0,0 0 1,0 0-1,4 0 1,5 2-2,1-1 0,0-1 1,-1 0-1,1-1 0,12 0 0,-7-1-51,-4 1 56,62 3 76,-66-2-72,0 1 0,0 0 0,0 0 0,0 1 1,-1 0-1,12 6 0,-8-3 107,-1 0 1,0 1-1,0 1 1,-1 0-1,17 15 1,-25-20-6,1-1 0,-1 1-1,0 0 1,0 0 0,0 0 0,0 0 0,0 0 0,-1 0 0,0 1 0,1-1 0,-1 0 0,0 1 0,-1-1 0,1 1 0,0-1 0,-1 1 0,0-1 0,0 1 0,0 0 0,0-1 0,-1 1 0,0-1 0,1 1 0,-1-1 0,-2 6 0,-1-1-23,0-1 1,-1 0-1,1 1 1,-1-2-1,0 1 1,-1-1-1,0 1 1,0-2 0,0 1-1,-1-1 1,0 0-1,-10 6 1,3-3-369,0-1 1,0 0-1,-1-1 1,0-1-1,-26 6 1,40-11 183,0 1 1,0-1 0,0 0 0,1 0-1,-1 0 1,0 0 0,0 0-1,0 0 1,1 0 0,-1 0-1,0 0 1,0 0 0,0 0-1,1 0 1,-2-1 0,2 1-33,0 0 0,0 0 0,0-1 0,-1 1 0,1 0 0,0 0 0,0-1 0,0 1 0,0 0 0,0 0 0,0-1 0,0 1 0,0 0 0,0 0 0,0-1 0,0 1 0,0 0 1,0 0-1,0 0 0,1-1 0,-1 1 0,0 0 0,0 0 0,0-1 0,0 1 0,0 0 0,0 0 0,1 0 0,-1-1 0,0 1 0,0 0 0,23-22-6294,3 3 1186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45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248 440 12160,'-2'-3'1005,"0"1"-1,1 0 1,-1 0 0,0-1 0,-1 1 0,-2-2 0,-17-11 1915,15 11-2566,1 0 0,-1-1 0,-6-6 0,-17-20-55,2-2-1,-37-53 1,57 74-225,0 0-226,0-1 0,1 0 0,-7-16 0,12 24-117,0 0-1,1 1 1,0-1 0,0 0-1,1 0 1,-1 0 0,1 0 0,0 1-1,0-1 1,1 0 0,-1 0 0,1 0-1,3-7 1,-3 8-365,1-1 1,0 1-1,0-1 1,0 1-1,1 0 1,-1 0-1,1 0 0,0 0 1,1 1-1,-1-1 1,0 1-1,1 0 1,0 0-1,7-5 0,17-9-3424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45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308 384 9984,'-4'8'4512,"8"8"-2209,1-4-1791,-1-4-192,10 11-192,-1-2-32,10 10-64,-5-6-224,9 1-128,-6-1-959,6-6-353,-5 2-2752</inkml:trace>
  <inkml:trace contextRef="#ctx0" brushRef="#br0" timeOffset="1">59 0 10112,'-40'0'4608,"26"20"-3936,10-16-288,4 8-544,0-4-128,9 4-480,0-5-160,13 5-1440,-4-4-512,21 4-224,-3-5 32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45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10112,'-1'5'5526,"-6"18"-4322,6-5-1020,0-1 0,1 1-1,1 0 1,1 0 0,0-1-1,2 1 1,-1-1 0,13 33-1,-12-43-125,-1 0 0,1 0 0,0 0 0,1-1-1,0 0 1,0 1 0,0-1 0,0-1-1,1 1 1,0-1 0,1 0 0,-1-1 0,1 1-1,-1-1 1,1 0 0,1-1 0,10 4-1,5-1 493,-23-6-507,1 0 0,0 0 0,0 0 0,0 0 0,0 0 0,0 0 0,0 0-1,-1 0 1,1-1 0,0 1 0,0 0 0,0-1 0,0 1 0,-1 0 0,1-1-1,0 1 1,0-1 0,-1 1 0,1-1 0,0 0 0,0 0 0,-1 0-24,1 0-1,-1 1 1,0-1 0,0 0 0,1 1 0,-1-1 0,0 0 0,0 0-1,0 1 1,0-1 0,0 0 0,0 0 0,0 0 0,0 1 0,0-1-1,0 0 1,-1 0 0,1 1 0,0-1 0,0 0 0,-1-1 0,-11-18 13,9 15 1,-9-15 39,4 7 136,1 0 1,-2 0-1,0 1 1,-17-17-1,20 24 13,5 8-102,2-1-82,0 1 0,0-1 0,0 0-1,0 0 1,0 0 0,1-1 0,2 5 0,11 9 382,25 22-1,-4-11-88,31 28 119,-41-30-267,0 1 1,-2 1-1,-1 2 0,29 42 1,20 58 509,-63-109-583,-1 1-1,0 0 1,-2 0 0,0 1-1,3 21 1,-8-36-82,-1-1 1,0 1 0,0 0-1,0 0 1,0-1-1,-1 1 1,0 0-1,0-1 1,-1 1-1,0-1 1,-3 8-1,4-9-25,-1-1 0,0 0-1,0 1 1,0-1 0,0 0-1,-1 0 1,1 0 0,-1-1-1,0 1 1,0 0 0,0-1-1,0 0 1,0 0 0,-6 3-1,4-2-15,-3 2-66,0-1 0,-1 0 0,1-1 0,0 0-1,-1 0 1,0-1 0,0 0 0,-9 1 0,3-2-224,0-1 0,-1 0 1,-26-5-1,34 4 137,1 0-1,-1-1 1,1 0 0,-10-4-1,13 5 92,1-1-1,0 0 1,-1 0-1,1 0 1,0-1-1,1 1 1,-1-1-1,0 1 1,1-1 0,-1 0-1,-2-4 1,1-1-84,-1-1 0,1 0 0,1 1 1,-1-2-1,2 1 0,-1 0 0,1-1 1,1 1-1,-1-1 0,2 1 0,-1-1 1,1 0-1,1 1 0,2-14 0,4-15-1437,1 0 0,18-46 0,-16 50-340,4-11-1119,0 4-768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46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11520,'-1'0'822,"1"0"-728,0 0-1,0 1 0,-1-1 0,1 0 0,0 0 1,0 0-1,0 0 0,-1 0 0,1 1 0,0-1 1,0 0-1,0 0 0,0 0 0,-1 1 0,1-1 0,0 0 1,0 0-1,0 0 0,0 1 0,0-1 0,0 0 1,0 0-1,0 1 0,-1-1 0,1 0 0,0 0 1,0 1-1,0-1 0,0 0 0,0 0 0,0 1 0,1-1 1,-1 0-1,0 0 0,0 1 0,0-1 0,0 0 1,0 0-1,0 1 0,0-1 0,0 0 0,1 0 1,-1 0-1,0 1 0,0-1 0,0 0 0,1 0 0,21 69 3102,-10-42-2761,1-1 0,1 0-1,1-1 1,2 0 0,19 23 0,79 93 40,185 198-164,-294-333-306,1 1 1,0-1-1,0 0 0,0 0 1,9 4-1,-15-9-2,0 0 0,1 0-1,-1-1 1,0 1-1,1 0 1,-1-1 0,1 1-1,-1-1 1,1 0 0,-1 1-1,1-1 1,-1 0 0,3 0-1,-3 0 2,0-1 1,0 1-1,1-1 0,-1 1 0,0-1 1,0 0-1,0 1 0,0-1 0,0 0 0,0 0 1,0 0-1,0 0 0,-1 0 0,1 0 1,0 0-1,-1 0 0,1 0 0,0 0 0,-1 0 1,1-2-1,2-5-13,0-1 0,0 0 1,-1 0-1,2-16 0,-3 15 88,1 0 0,0 0 0,1 0 0,4-11 0,-7 20-75,1 1 0,-1-1 0,0 1 0,1-1 0,-1 0 0,1 1 0,-1-1 0,1 1 0,-1-1 0,1 1 0,-1 0 0,1-1 0,-1 1 0,1-1 0,-1 1 0,1 0 0,0 0-1,-1-1 1,1 1 0,0 0 0,-1 0 0,1 0 0,0 0 0,-1-1 0,2 1 0,19 4-779,-18-3 467,-1 0-1,1-1 1,-1 1 0,0-1 0,1 0-1,-1 1 1,4-2 0,0 0-963,0-1 1,0-1-1,0 1 0,0-1 1,-1 0-1,0 0 0,1-1 1,5-5-1,-1 0-2205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46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 13312,'-3'-2'6478,"2"5"-4285,7 15-2363,39 87 815,-33-80-592,1-2 1,1 0-1,1 0 0,1-1 1,0-1-1,36 33 0,78 85-2746,-41-52-2971,-84-83 4509,6 6-630,-8-3-3888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2:47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9 219 10112,'-9'0'4704,"23"-4"-1633,-1-1-1727,-4 2 0,9-9-480,0-4-192,8-4-384,-4 5-256,14-9-64,-4 3-480,17-6-192,-10 8-1344,11-10-512,-10 5-2719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17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155 228 6016,'-18'-23'2520,"12"18"-1727,1-1-1,0-1 1,1 1 0,0 0-1,0-1 1,-4-8 0,-9-31 4535,73 216-3853,25 63-316,67 136 365,-19 6-461,-49-141-423,-76-225-507,-3-6-65,0 0 0,0 0 0,-1 0 0,1 0 0,0 0 0,-1 0 0,0 4 0,0-7-69,0 1 0,0-1-1,1 1 1,-1-1 0,0 0 0,0 1-1,0-1 1,0 1 0,0-1 0,0 1-1,1-1 1,-1 1 0,0-1-1,0 0 1,1 1 0,-1-1 0,0 0-1,1 1 1,-1-1 0,0 0 0,1 1-1,-1-1 1,1 0 0,-1 0-1,1 1 1,14 2-30,-10-4 26,-1 1 0,0-1-1,1 1 1,-1-1 0,6-2-1,2-2 9,0 0 0,-1-1 0,0 0 0,15-11 0,-20 12 2,-1 0 1,1 0-1,-1 0 1,0-1-1,0 0 1,-1 0-1,0 0 1,0 0-1,4-10 1,0-6 22,-1 0 1,0-1 0,-2 1 0,2-26 0,-1 1-8,-3 0 1,-2 0-1,-7-71 1,-4 38 47,-24-95 0,26 144-53,-1 0 1,-2 0 0,-1 0 0,-1 2 0,-30-50 0,-118-139-197,149 203 168,-122-142-221,116 139 167,-1 0 0,0 1 0,-2 2 0,0 0 0,-41-22 0,49 31-26,-1 0 0,0 1 0,-1 1 0,1 0 0,0 1 0,-1 1 1,0 0-1,-22 0 0,33 2-62,0 1 0,0-1 0,0 1 0,0-1 0,-7 3 1,11-3 60,-1 1 0,0-1 0,0 0 0,1 0 1,-1 1-1,0-1 0,1 0 0,-1 1 0,1-1 1,-1 0-1,0 1 0,1-1 0,-1 1 0,1-1 0,-1 1 1,1-1-1,-1 1 0,1 0 0,-1-1 0,1 1 1,0 0-1,-1-1 0,1 1 0,0 0 0,0-1 1,0 1-1,-1 0 0,1 0 0,0-1 0,0 1 1,0 0-1,0-1 0,0 1 0,0 0 0,0 0 1,1 1-1,0 1-487,1 1 0,0-1 1,0 1-1,0-1 0,1 0 0,-1 1 1,1-1-1,-1-1 0,5 5 1,22 16-3965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17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52 9728,'-7'-5'1418,"0"0"-1,1 0 1,-1-1 0,1 1 0,0-1 0,-6-9 0,11 10-537,1 5-860,0 0-1,0 0 1,0 0-1,0 0 1,0 1-1,0-1 1,0 0-1,0 0 1,0 0-1,0 0 1,1 0-1,-1 0 1,0 0-1,0 0 1,0 0-1,0 0 1,0 0-1,0 0 0,0 0 1,0 0-1,0 0 1,0 0-1,0 0 1,0 0-1,0 0 1,0 0-1,0 0 1,0 0-1,0 0 1,1 0-1,-1 0 1,0 0-1,0 0 1,0 0-1,0 0 1,0 0-1,0 0 1,0 0-1,0 0 1,0 0-1,0 0 1,0-1-1,0 1 1,0 0-1,0 0 1,38 64 1021,30 56-474,86 166-40,-85-159-352,63 160 0,-100-191-117,-22-62-502,19 46 1,-29-80 411,0 0 0,0 0-1,0 1 1,0-1 0,0 0 0,0 0 0,0 0 0,0 1 0,1-1 0,-1 0 0,0 0 0,0 0 0,0 1 0,0-1 0,0 0 0,0 0 0,0 0 0,1 0 0,-1 1 0,0-1 0,0 0 0,0 0 0,0 0 0,1 0 0,-1 0-1,0 0 1,0 0 0,0 1 0,1-1 0,-1 0 0,0 0 0,0 0 0,0 0 0,1 0 0,2-8-839,-2-14-320,-1-91-5295,0 66 2352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18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71 276 9984,'-5'-5'624,"0"1"0,1-1 0,-1 0 0,1-1 0,0 1 0,0-1 0,0 0 0,1 0 0,0 0 0,0 0-1,0-1 1,-2-11 0,-12-48 2822,17 66-3442,-1 0 1,1 0 0,0 0 0,0 0-1,0-1 1,0 1 0,0 0-1,0 0 1,0 0 0,0 0-1,0 0 1,0 0 0,0 0 0,0-1-1,-1 1 1,1 0 0,0 0-1,0 0 1,0 0 0,0 0 0,0 0-1,0-1 1,0 1 0,0 0-1,0 0 1,0 0 0,0 0-1,0 0 1,1 0 0,-1-1 0,0 1-1,0 0 1,0 0 0,0 0-1,0 0 1,0 0 0,0 0 0,0-1-1,0 1 1,0 0 0,0 0-1,0 0 1,1 0 0,-1 0-1,0 0 1,0 0 0,0 0 0,0 0-1,0 0 1,0 0 0,1 0-1,-1 0 1,0-1 0,0 1 0,0 0-1,8 10 143,14 19 250,0-1-1,47 46 1,-22-22-198,-3 2-1,42 66 1,56 69-230,-41-85 124,129 105 1,-186-171-78,77 61 325,-118-97-312,5 5 125,1-1 0,0 0 0,14 7 0,-21-12-100,0 0 1,0 0-1,0-1 0,0 1 0,0 0 0,0-1 1,0 0-1,0 1 0,0-1 0,0 0 0,0 0 0,0 0 1,0 0-1,0 0 0,0-1 0,0 1 0,0-1 1,0 1-1,0-1 0,0 0 0,0 0 0,0 0 0,0 0 1,1-1-1,0 0 40,-1-1 0,1 1 0,-1-1 0,0 0 0,0 0 0,0 1 0,-1-1 0,1 0 0,-1-1 0,1 1 0,-1 0 0,0 0 0,0-1 0,-1 1 0,1 0 0,0-8 0,-1-1 39,0 0-1,-1 0 1,0 0 0,-3-13-1,-5-9-39,0 0 1,-2 1-1,-24-51 0,-60-96 7,40 81-66,-195-351 35,184 348-1642,61 94-715,18 18-3915,7 10 2556,13 7-1233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19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28 9984,'-1'-12'1859,"1"-3"3698,2 25-2627,3 23-2401,1 0 0,2 0 0,15 39 0,47 96 42,-23-58-159,121 264 1406,-158-355-1747,0 0 0,2-1 1,25 30-1,-32-42-57,0-1 1,0 0 0,1-1 0,-1 1 0,1-1 0,0 0-1,1 0 1,-1-1 0,1 0 0,-1 0 0,1 0-1,0-1 1,0 0 0,14 2 0,-16-4-5,1 0 1,0-1-1,0 1 0,-1-1 1,1 0-1,0-1 1,-1 1-1,8-4 0,43-22-53,-45 22 9,32-19-505,74-52 1,-115 74 360,20-15-2600,-11 4-2154,-10 9 1801,-1-4-1135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56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0 9216,'-4'10'11530,"-4"109"-8364,2-47-2476,-74 592 926,73-624-1835,-21 65 1,28-104 128,0 0 0,-1-1 1,1 1-1,0 0 0,0-1 1,-1 1-1,1 0 1,0-1-1,-1 1 0,1-1 1,0 1-1,-1-1 0,1 1 1,-1-1-1,1 1 1,-2 0-1,2-1-10,-1 0 1,1 0-1,0 0 0,0 0 0,-1 0 1,1 0-1,0 0 0,0 0 0,-1 0 1,1 0-1,0 0 0,0 0 0,-1-1 1,1 1-1,0 0 0,0 0 1,-1 0-1,1 0 0,0 0 0,0-1 1,0 1-1,-1 0 0,1 0 0,0 0 1,0-1-1,0 1 0,-1-1 1,0-1-481,0 0 1,0 0-1,0 0 1,0-1 0,0 1-1,1-1 1,-1 1 0,0-3-1,0-18-3052,-3-1-634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19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31 333 13056,'-12'-1'2325,"-6"-3"6432,57-13-7770,49-15 0,-56 21-962,-1 0 0,-1-2 0,39-21 1,-32 7-448,-1 0 1,-1-2 0,32-36 0,-25 24-3153,-28 29 571,-5 3-2212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19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37 222 11520,'-36'-4'9450,"46"4"-8090,1-1-1087,0-1 1,0 0-1,0 0 0,19-8 1,-4 2 7,319-114 866,-214 75-2592,-107 41-2515,44-5 0,-46 7-328,-3 1-48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21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136 422 7040,'-18'-14'4098,"-21"-14"0,30 22-2908,0 2-44,8 4-941,-1-1-1,1 1 1,-1-1-1,1 0 1,0 1-1,-1-1 1,1 0-1,0 0 1,-1 0-1,1 0 1,-2-2-1,7 15 201,5 5-216,49 107 524,-4 30 36,52 126 502,-61-185-932,36 84-260,-64-134 168,3-1 0,1-1-1,28 40 1,-44-75-234,1 0 0,0-1-1,0 0 1,0 0 0,1-1 0,0 0 0,1 0-1,-1 0 1,1-1 0,10 5 0,-13-8 9,-1 0 1,1-1-1,0 1 1,-1-1-1,1 0 1,0 0-1,0-1 1,0 1-1,0-1 1,0 0-1,0 0 1,-1-1-1,1 0 1,0 1-1,0-2 1,0 1-1,-1 0 1,1-1-1,0 0 1,7-4-1,-1-2 33,0-1 0,0 0 0,0 0-1,13-16 1,-8 7-11,2 0-5,-1-1 0,0-1 1,16-27-1,-27 36 11,0 0 1,0 0-1,-2 0 1,1-1-1,-1 0 1,-1 0 0,0 0-1,2-25 1,-4 3-1,-2 1 0,-2-1 0,-1 0 0,-2 1 1,-14-48-1,18 71-20,-1 1 0,0-1-1,-1 0 1,0 1 0,-8-11 0,11 17-15,-1 0 0,-1 0 0,1 1 0,0-1-1,-1 1 1,1-1 0,-1 1 0,0 0 0,1 0 0,-1 0 0,0 1 0,0-1 0,0 1 0,-1-1 0,1 1 0,0 0-1,-1 0 1,1 0 0,-4 0 0,-2 1-2,0 0-1,-1 1 1,1 0-1,0 0 1,1 1-1,-1 0 0,0 0 1,-10 5-1,-69 35 21,73-35-11,-27 13 10,25-12-290,0 0 1,0 1-1,-27 20 0,75-46-42,-12 1 332,0-1-1,-1 0 0,0-2 1,-2 0-1,0-1 0,-1 0 1,22-40-1,-29 43 94,0 0 0,-1-1 1,-1 0-1,-1 0 0,0 0 0,-2-1 1,0 1-1,0-1 0,-2-32 1,-2 23-46,-1 0 0,-2 0 0,-1 0 0,-1 1 0,-17-48 0,13 52-53,0 0 1,-2 0-1,-1 1 0,0 1 0,-2 0 1,0 1-1,-1 1 0,-1 0 0,-1 2 1,-1 0-1,0 0 0,-1 2 0,-34-20 1,37 26-61,1 1 1,-1 1-1,0 1 1,-1 0 0,1 1-1,-1 1 1,-34-3 0,26 5-161,0 1 0,0 2 0,0 0 1,-49 11-1,73-12 173,-2 1-109,0-1 0,0 1 0,1 0 0,-1 0 0,0 0 0,1 1-1,-1-1 1,1 1 0,-1 0 0,1 0 0,-4 3 0,7-4 86,-1-1 0,1 1 0,-1-1 0,1 0 0,0 1 0,0-1 0,-1 1 0,1-1 1,0 1-1,0-1 0,-1 1 0,1-1 0,0 1 0,0-1 0,0 1 0,0-1 0,0 1 0,0-1 1,0 1-1,0 0 0,0-1 0,0 1 0,0-1 0,0 1 0,0-1 0,1 1 0,-1-1 1,0 1-1,0-1 0,1 1 0,-1-1 0,0 1 0,0-1 0,1 0 0,-1 1 0,0-1 0,1 1 1,-1-1-1,1 0 0,0 1 0,21 13-1963,-16-11 1393,57 28-5804,-25-16 2699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21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10368,'-1'1'4247,"0"0"-4108,1-1 0,0 0 0,0 1 0,-1-1 0,1 1 1,0-1-1,0 1 0,0-1 0,-1 0 0,1 1 0,0-1 0,0 1 0,0-1 0,0 1 0,0-1 0,0 1 1,0-1-1,0 1 0,0 0 0,41 151 2773,85 234-1217,-100-312-1545,115 357 303,-22 9-127,-106-383-313,52 210-218,-64-263 141,8 24-399,-9-27 361,1 1 1,-1-1-1,1 0 0,0 1 0,0-1 1,-1 0-1,1 0 0,0 0 0,0 0 1,0 1-1,0-1 0,0 0 0,1-1 1,-1 1-1,2 1 0,-3-3-77,1 1 0,0-1 0,0 1 0,0-1-1,0 0 1,0 0 0,-1 1 0,1-1 0,0 0 0,-1 0 0,1 0-1,-1 0 1,1 0 0,-1 0 0,1 0 0,0-1 0,14-42-4786,-2 14 1029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22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469 439 7168,'0'-3'571,"0"0"1,0 0-1,0-1 1,0 1 0,-1 0-1,1 0 1,-1-1-1,0 1 1,0 0-1,0 0 1,0 0 0,-1 0-1,1 0 1,-4-5-1,-8-19 706,-13-60-79,-1-1-127,22 76-863,0 0-1,-1 0 1,0 1-1,-1 0 1,-9-12 0,7 12 35,0 1 0,0 0 0,-1 1 0,-1 0 1,0 1-1,-18-12 0,22 16-106,-1 0 0,1 1 0,0 0 0,-1 0 0,0 1 0,1-1 0,-1 2-1,0-1 1,0 1 0,0 1 0,0-1 0,-12 2 0,15 0-108,0 0-1,0 0 0,0 1 1,1-1-1,-1 1 0,1 0 1,-1 1-1,1-1 1,0 1-1,-1 0 0,1 0 1,1 0-1,-1 0 0,0 1 1,1-1-1,0 1 1,0 0-1,0 0 0,0 0 1,0 1-1,-2 5 0,-2 7 2,0 1 0,0-1 0,2 2 0,-5 21 0,3 4-6,1 1 0,2-1 0,2 1 1,2-1-1,2 1 0,2-1 1,2 1-1,16 59 0,-15-81 48,0-1 0,2 1-1,0-2 1,2 1 0,0-1 0,1-1-1,24 31 1,-23-36 23,0-1 0,1 0 1,1-1-1,0 0 0,1-1 0,0-1 0,0-1 0,2 0 0,28 12 1,-34-18-28,1 1 0,0-2 0,-1 0 0,2-1 1,-1 0-1,0 0 0,16-2 0,-10-1 17,1-1-1,-1 0 0,0-2 0,24-7 1,2-5 6,-1-1 1,-1-3-1,46-28 1,21-21 4,-64 38-1469,89-43-1,-127 71-154,1-1-1,0 1 0,15-3 0,-21 5 540,1 1 0,0 0 0,0 0-1,0 0 1,0 0 0,-1 0-1,1 1 1,0 0 0,0-1 0,6 4-1,22 14-4252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32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 1552 9984,'-3'23'3813,"1"34"0,2-56-3762,1-1-1,-1 1 0,0 0 1,1 0-1,-1 0 1,0 0-1,1-1 1,-1 1-1,1 0 1,-1 0-1,1-1 1,0 1-1,-1-1 1,1 1-1,0 0 0,-1-1 1,1 1-1,0-1 1,0 1-1,-1-1 1,1 0-1,0 1 1,0-1-1,0 0 1,0 0-1,-1 1 0,1-1 1,2 0-1,26 3 1143,-20-3-1076,1 0 0,-1-1 0,0 0-1,0-1 1,0 0 0,-1 0 0,1-1 0,0 0-1,-1 0 1,1-1 0,-1-1 0,0 1 0,-1-1 0,1 0-1,-1-1 1,0 0 0,0 0 0,-1 0 0,0-1-1,9-12 1,-1-1-33,-1-2-1,-1 0 0,-1-1 0,-1 0 0,-1 0 0,-1-1 1,-1 0-1,-2 0 0,0-1 0,-1 0 0,-1 0 1,-2 0-1,-1 0 0,-4-41 0,-1 25-107,-2 0 0,-24-75 0,-46-77-202,0 9 203,-5-11-454,59 148 297,-1 1 0,-32-44 0,33 57 144,-50-53 0,62 75 43,1 1 0,-2 1 0,1-1 0,-2 2 0,1 0 0,-1 0 0,-27-11 0,36 17-16,-1 1-1,0-1 1,0 1 0,0 0 0,0 0 0,0 0 0,0 1 0,0 0 0,0 0 0,0 0 0,-1 1-1,1 0 1,0 0 0,0 0 0,1 0 0,-1 1 0,0 0 0,0 0 0,1 0 0,-1 0 0,1 1-1,0 0 1,-1 0 0,1 0 0,1 0 0,-1 1 0,0 0 0,1 0 0,0-1 0,0 2 0,0-1 0,0 0-1,-2 7 1,0-1 6,0 1 0,1 0-1,0 0 1,1 0-1,0 0 1,1 1-1,-2 20 1,4-13 1,0-1 0,1 1-1,1 0 1,5 22 0,7 12-22,3 0-1,28 63 1,-41-108 18,72 169-21,-58-134 33,59 132 42,148 248 140,-186-354-147,20 38 33,206 349 341,-202-360-308,5-2 1,120 129-1,-161-196-91,1 0 0,55 40 0,-75-62-3,-1 0 0,1-1 1,0 1-1,1-2 1,11 5-1,-18-7-5,0-1 0,0 1 0,1-1 0,-1 1 0,0-1 1,1 0-1,-1 0 0,0 0 0,1 0 0,-1 0 0,0-1 0,1 1 0,-1-1 0,0 1 0,0-1 0,1 0 1,-1 0-1,0 0 0,0 0 0,0 0 0,0-1 0,0 1 0,-1-1 0,4-2 0,-2 0 4,-1 1-1,1-1 0,-1 0 1,0 0-1,0 1 0,0-1 1,-1-1-1,0 1 0,1 0 1,-1 0-1,-1 0 0,1-1 1,-1 1-1,1 0 0,-1-1 1,-1 1-1,1 0 0,0-1 1,-3-5-1,0-6-21,-2 1 0,0 0 0,0 0-1,-11-19 1,-12-18 48,-1 1 1,-3 2-1,-54-65 0,55 78-15,-3 1-1,0 2 1,-2 2 0,-69-47 0,71 56-16,-29-19 7,63 40-17,-1 1 0,1 0-1,-1-1 1,1 1-1,-1 0 1,1-1 0,0 1-1,-1-1 1,1 1 0,0 0-1,-1-1 1,1 1 0,0-1-1,0 1 1,-1-1 0,1 1-1,0-1 1,0 1-1,0-1 1,0 1 0,-1-1-1,1 1 1,0-1 0,0 0-1,0 1 1,0-1 0,0 1-1,1-1 1,-1 1 0,0-1-1,0 1 1,0-1-1,0 1 1,0-1 0,1 1-1,-1-1 1,2-2-12,0 1-1,0-1 1,1 1 0,-1 0-1,4-4 1,7-5-57,0-9 123,0 0 1,-2 0-1,0-1 0,14-40 0,-10 23 168,68-141 224,-19 65-6945,-49 94 3052,2 3-1195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33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30 9984,'-1'-2'480,"-1"-1"1,1 1-1,0 0 0,-1 0 1,0 0-1,1 0 1,-1 0-1,0 0 1,0 0-1,-4-2 1,6 3-353,-1 1 0,0-1 0,-1 1 0,1-1 0,0 1 0,0-1 0,0 1 0,0 0 0,0 0 0,0-1 0,0 1 0,0 0 0,-1 0 0,1 0 0,0 0 0,0 0 0,0 1 0,0-1 0,0 0 0,0 0 0,-1 1 0,1-1 0,0 1 0,0-1 0,0 1 0,0-1 0,0 1 0,1 0 0,-3 1 0,1 0-91,0 0 1,0 0-1,0 1 0,1-1 1,-1 1-1,1-1 1,-1 1-1,1 0 1,0 0-1,0-1 1,0 1-1,1 0 0,-2 4 1,1 6 41,-1 23-1,1-25-13,8 172 620,16 2-335,45 158 44,-45-263-296,3-2 0,41 88 0,-10-54-55,106 157-1,-140-235-14,49 56 0,-63-80-39,0 0 0,1-1 0,1-1 0,0 0 0,0 0 1,0-1-1,1-1 0,0 1 0,16 4 0,-15-6-70,1-2 0,-1 1 0,1-2 1,0 0-1,22 1 0,-31-3-240,0 0 1,0-1 0,0 1 0,-1-1 0,1 0-1,0 0 1,-1 0 0,1 0 0,-1-1-1,1 0 1,-1 0 0,0 0 0,1-1-1,-1 0 1,0 1 0,-1-1 0,1 0-1,0-1 1,-1 1 0,3-5 0,12-21-4064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3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24 9088,'0'-19'3424,"-4"14"-64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33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442 0 17887,'52'356'3643,"4"29"-3502,10 78-3647,-64-430 2034,-2-33 1372,0 1 0,0-1 0,0 1 1,0-1-1,0 1 0,0-1 0,0 1 0,-1-1 1,1 1-1,0-1 0,0 1 0,0-1 0,-1 1 0,1-1 1,0 1-1,0-1 0,-1 1 0,1-1 0,-1 0 1,1 1-1,0-1 0,-1 0 0,1 1 0,-1-1 1,0 0-17,1 0-1,0 0 1,-1 0 0,1 0 0,-1 0 0,1 0 0,-1 0 0,1 0 0,0-1 0,-1 1 0,1 0 0,-1 0 0,1-1 0,0 1 0,-1 0 0,1 0-1,0-1 1,-1 1 0,1 0 0,0-1 0,0 1 0,-1 0 0,1-1 0,0 1 0,0-1 0,0 1 0,-1 0 0,1-1 0,-9-23-3612</inkml:trace>
  <inkml:trace contextRef="#ctx0" brushRef="#br0" timeOffset="1">19 182 9856,'-15'-10'3205,"12"8"-832,4 2-1386,17 8 724,25 8 0,-27-11-1449,-1 0 0,0 1-1,19 11 1,-22-9-143,0 1-1,0 0 1,-1 1-1,16 17 1,32 48 238,-29-35-246,149 157 262,-6-7-388,-40-4 35,16 19-1096,-140-194 789,0 1-303,16 15 0,-23-25 421,0 0 0,0 0-1,1 0 1,-1-1 0,0 1 0,0-1-1,1 1 1,-1-1 0,1 0 0,0 0-1,-1 0 1,1 0 0,0-1 0,4 1-1,-6-1 73,-1 0-1,1 0 1,0 0-1,0 0 1,-1 0-1,1 0 1,0-1-1,0 1 1,-1 0-1,1-1 1,0 1-1,-1 0 1,1-1-1,0 1 1,-1-1-1,1 1 1,-1-1-1,1 1 1,0-1-1,-1 1 1,1-1-1,0-1 1,6-18-2655,-6 18 2371,7-36-4547,-3-6 800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34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9472,'20'-2'4224,"10"5"-3264,-25-2-438,14 2 170,0 0-1,-1 2 1,0 0-1,0 1 1,19 9-1,-23-8-394,-1 0 1,0 1-1,0 0 0,-1 1 0,22 20 0,46 61 672,-54-59-787,22 24 188,68 85 534,-52-42-50,97 197-1,-125-216-546,-4 1-1,26 103 1,25 169-2239,-68-278 389,-13-68 1254,-1 3-689,1 0 0,0-1 0,1 1 1,6 13-1,-8-21 769,-1 0 1,1 0 0,-1-1 0,1 1-1,-1 0 1,1 0 0,0-1-1,-1 1 1,1 0 0,0-1-1,0 1 1,-1-1 0,1 1-1,0-1 1,0 1 0,2 0 0,-2-1-299,1 0 0,0 0 1,-1 0-1,1 0 0,0 0 1,-1-1-1,1 1 0,2-1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56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8 11648,'-11'-7'4730,"4"6"785,21 14-3766,9 5-997,35 21 1,1 0-407,130 124 335,-127-106-358,113 82 1,30-16 300,-105-65-390,8 7-5,-74-46 365,-20-13-2730,-3 0-3633,2-5-4368,-7-1 7277,11 0-1988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34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80 9216,'-18'17'3273,"9"-7"4867,15-6-6972,0-2-880,0 0 1,1 0-1,-1 0 1,1-1-1,-1 0 1,12 0-1,-2 0-25,63 6 457,126-6 0,271-49-157,-339 33-486,-133 14-86,24-2-426,42-10-1,-68 13 157,-1 0 0,0-1 0,1 1 0,-1-1 0,0 1 0,0-1 0,0 0 0,1 0 0,-1 1 0,0-1 0,0 0 0,0 0 0,0 0 0,0 0 0,0 0 0,-1 0-1,1-1 1,0 1 0,0 0 0,-1 0 0,1 0 0,-1-1 0,1 1 0,-1 0 0,0-1 0,1 1 0,-1 0 0,0-1 0,0 1 0,0-3 0,4-14-4798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35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10880,'-10'5'1892,"4"-1"469,0-1 2745,11 6-3548,0-3-1365,0 0 1,1-1 0,-1 0 0,1 0-1,0 0 1,13 6 0,-7-3-25,11 6-33,0-1 0,1-2 0,0 0 0,1-1 0,0-2 0,48 10 0,162 11 635,-216-28-633,-1 1 1,1 0 0,0 2-1,-1 0 1,0 1 0,26 11-1,-40-15-67,-1 1-1,0 0 1,0-1 0,0 1-1,-1 1 1,1-1 0,0 0-1,-1 1 1,1-1 0,-1 1-1,0 0 1,0 0 0,0 0-1,0 0 1,-1 0-1,1 0 1,-1 1 0,1-1-1,0 7 1,-1-4-5,-1 0-1,1 1 1,-1-1-1,-1 0 0,1 0 1,-1 0-1,0 0 1,-1 0-1,1 0 1,-5 10-1,-97 290 181,92-265-374,-2 4-866,2 0 0,-5 54 1,16-72-1158,0-26 2012,0-1 0,0 1 0,0-1 0,0 1 1,0 0-1,0-1 0,0 1 0,0-1 0,0 1 0,0 0 0,0-1 0,1 1 0,-1-1 0,0 1 0,0-1 1,1 1-1,-1-1 0,0 1 0,1-1 0,-1 1 0,1-1 0,-1 0 0,0 1 0,1-1 0,-1 1 0,1-1 1,-1 0-1,1 1 0,-1-1 0,1 0 0,0 0 0,-1 0 0,1 1 0,-1-1 0,1 0 0,-1 0 0,2 0 0,11-7-5044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37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173 200 6784,'-1'0'306,"1"-1"0,0 0 1,-1 0-1,1 0 0,-1 0 0,1 0 0,-1 0 1,0 0-1,1 1 0,-1-1 0,0 0 1,1 1-1,-1-1 0,0 0 0,0 1 1,0-1-1,1 1 0,-1-1 0,0 1 1,0-1-1,0 1 0,0 0 0,0-1 1,-1 1-1,-1 0-16,0 0 1,0 0 0,0 0-1,0 0 1,0 1 0,1 0-1,-1-1 1,-3 2-1,-1 1 7,-5 0 237,1 1-1,0 1 1,-14 7 0,21-9-474,0-1 0,1 1 1,-1 0-1,1 0 0,0 0 1,0 0-1,0 1 1,0-1-1,1 1 0,-1 0 1,1 0-1,-2 5 0,0 1-47,1-1 1,0 1-1,0-1 0,1 1 0,-1 19 0,3 49-7,1-64 0,0 14 21,2 1 0,1 0 0,1-1 0,2 0 0,0 0 0,2 0-1,1-1 1,25 46 0,-26-57 6,1-1 0,0-1 0,1 0 0,1 0 0,0-1 0,22 18 0,-24-23 0,2 0 0,-1 0-1,1-1 1,0-1 0,1 0-1,-1-1 1,1 0 0,0-1-1,18 3 1,-22-5 30,0 0 1,0-1-1,1-1 0,-1 0 1,1 0-1,-1-1 0,0 0 1,1 0-1,-1-1 0,0 0 1,0-1-1,0 0 0,-1-1 1,1 1-1,-1-2 0,1 1 1,-1-1-1,-1 0 0,1-1 1,-1 0-1,0 0 0,0-1 1,9-11-1,-5 3 64,-1-1 0,-1 0 0,-1 0 0,0 0 0,-1-1 1,9-35-1,-8 19 54,-1-2 1,3-61 0,-8 54-121,-3 0 1,-1 1 0,-2-1-1,-2 1 1,-2 0 0,-13-42 0,17 71-54,-1 0 0,1 1 0,-2 0 0,0 0 1,0 0-1,-1 1 0,0 0 0,-1 0 1,0 0-1,0 1 0,-12-9 0,12 12-10,-1 0-1,1 0 1,-1 1-1,0 0 1,0 0-1,0 1 1,-1 1-1,0-1 1,1 2-1,-1-1 1,0 1 0,0 1-1,-20-1 1,18 2-43,0 1 0,0 1 1,0 0-1,0 0 0,-16 6 1,22-6-164,-1 0 0,1 1 0,0 0 0,0 0 0,0 1 0,1-1 0,-1 1 1,1 0-1,0 1 0,-9 8 0,13-12 58,0 0 1,1 1-1,-1-1 0,0 0 1,0 1-1,1-1 0,-1 0 0,1 1 1,-1-1-1,1 1 0,-1-1 1,1 0-1,0 1 0,0-1 1,0 1-1,0-1 0,0 1 0,0-1 1,0 1-1,0-1 0,1 1 1,-1-1-1,0 1 0,1-1 0,-1 0 1,1 1-1,0-1 0,-1 0 1,1 1-1,0-1 0,0 0 1,0 0-1,0 0 0,0 0 0,0 0 1,0 0-1,0 0 0,1 0 1,-1 0-1,0 0 0,0-1 1,3 2-1,25 9-4367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37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94 377 8320,'0'-2'271,"-1"-1"1,1 1-1,-1-1 1,0 1-1,0-1 1,0 1-1,0 0 1,0-1-1,0 1 1,-1 0 0,1 0-1,-1 0 1,1 0-1,-1 0 1,0 0-1,0 0 1,0 1-1,0-1 1,0 1-1,0-1 1,0 1-1,-4-2 1,5 3-196,0-1-1,0 0 1,0 1 0,0-1 0,-1 1-1,1-1 1,0 1 0,0-1 0,0 1-1,-1 0 1,1 0 0,0-1 0,-1 1-1,1 0 1,0 0 0,-1 0 0,1 1-1,0-1 1,0 0 0,-1 0 0,1 1 0,0-1-1,0 1 1,-1-1 0,1 1 0,0-1-1,0 1 1,0 0 0,0-1 0,0 1-1,0 0 1,0 0 0,0 0 0,0 0-1,0 0 1,1 0 0,-1 0 0,0 0-1,1 0 1,-1 0 0,0 1 0,1-1-1,-1 2 1,-2 7 84,1-1 0,0 1 0,0-1 0,1 1 0,0-1-1,1 1 1,0 0 0,1-1 0,2 13 0,3 13 73,12 38 1,-17-69-220,7 21 72,1-1 1,1 0-1,0 0 1,2 0-1,22 31 0,-25-42-42,0-1-1,1 1 1,1-2-1,-1 0 1,2 0 0,0-1-1,0 0 1,0-1-1,1-1 1,24 12-1,-32-18 5,0 0-1,0 0 0,0-1 0,0 1 0,1-1 0,-1 0 0,1-1 1,-1 0-1,0 1 0,1-1 0,-1-1 0,1 1 0,-1-1 1,1 0-1,5-3 0,-4 2 30,-1-1 1,1 0 0,-1-1-1,0 0 1,0 0-1,0 0 1,-1 0-1,0-1 1,0 0 0,0 0-1,5-8 1,5-6 152,-1-2 0,-1 1 1,-1-2-1,-1 0 1,-1 0-1,-1-1 0,-1 0 1,-1-1-1,5-27 1,-5 9-86,-1-1 1,-3 0-1,-1 0 1,-2 1-1,-2-1 1,-11-67-1,10 100-153,1 1 0,-1-1 1,-1 1-1,1-1 0,-2 1 0,1 0 0,-1 1 0,-1-1 0,0 1 0,0 0 1,0 1-1,-1-1 0,0 1 0,0 1 0,-1-1 0,0 1 0,0 0 0,-1 1 1,1 0-1,-14-6 0,6 4-65,0 1 0,0 0 0,0 1 0,0 1-1,-1 0 1,-22-1 0,27 4-35,1 0 0,-1 2 0,0-1 0,1 2-1,-1-1 1,1 2 0,-1-1 0,1 2 0,0-1 0,-11 6 0,11-3-713,-1-1 1,1 1-1,1 1 0,-1 0 1,1 1-1,-15 14 1,19-14-2145,16-7-1627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38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86 5632,'1'-2'396,"0"-1"0,-1 1 0,1-1 1,-1 1-1,1-1 0,-1 0 0,0 1 0,-1-6 0,1 6 23,-1 1 0,0-1 0,1 0 0,-1 1 0,0-1-1,0 0 1,0 1 0,0-1 0,-1 1 0,1 0-1,0-1 1,0 1 0,-3-2 0,2 2-220,-3-4 560,-1 0 0,0 1 0,-1-1 0,1 2 0,-9-5 0,13 7-691,1 0-1,-1 1 0,1-1 0,0 1 0,-1 0 0,1-1 1,-1 1-1,1 0 0,-1 0 0,1 0 0,-1 0 0,1 0 0,-1 0 1,1 1-1,0-1 0,-1 0 0,1 1 0,-1-1 0,1 1 0,0 0 1,-1-1-1,1 1 0,0 0 0,0 0 0,-1 0 0,1 0 0,0 0 1,0 0-1,0 0 0,0 0 0,0 0 0,0 0 0,1 0 1,-2 3-1,-4 8-27,1-1 0,0 1 0,1 0 1,0 0-1,1 1 0,-2 17 0,-3 77-92,7-55 44,2 0 0,3 0 0,19 100 0,-21-142 1,1 0 0,1 1 0,-1-1 0,2 0 1,5 10-1,-7-16 3,-1 0 1,1 0 0,0-1 0,0 1-1,0-1 1,0 0 0,1 0-1,-1 0 1,1 0 0,0-1-1,0 1 1,0-1 0,0 0 0,6 2-1,-1-1 7,1-1-1,-1 0 1,1-1-1,-1 0 0,1-1 1,0 0-1,-1 0 1,1-1-1,-1 0 0,18-5 1,-19 4 27,0 0 1,0-1-1,0 0 1,-1-1-1,0 1 1,1-1-1,-1-1 1,-1 1-1,1-1 1,-1 0-1,1-1 1,-2 0-1,8-7 1,-6 2 25,0-1 1,-1 1 0,0-1-1,-1 0 1,0-1-1,-1 1 1,4-19 0,-4 6 35,0 0 1,0-50-1,-4 61 68,-1 0 0,0 0 0,-2-1 0,1 1 0,-2 1 0,0-1 0,0 0 0,-1 1 0,-1 0 0,0 0 0,-1 0 0,-1 1 0,0 0 0,0 1 0,-1 0 0,0 0 0,-1 0 0,-1 2 0,-18-16 0,23 20 3,-11-9 233,16 14-380,1-1 1,-1 1 0,1-1-1,-1 1 1,0 0-1,1-1 1,-1 1-1,0 0 1,1 0-1,-1-1 1,0 1-1,1 0 1,-1 0-1,0 0 1,1 0-1,-1 0 1,0 0-1,0 0 1,1 0-1,-1 0 1,0 0-1,-1 1 1,2-1-19,-1 1 1,1-1 0,0 1 0,-1 0-1,1-1 1,-1 1 0,1 0-1,0-1 1,0 1 0,0 0-1,-1-1 1,1 1 0,0 0-1,0 0 1,0-1 0,0 1-1,0 0 1,0 0 0,0-1-1,0 1 1,1 0 0,-1-1-1,0 1 1,0 0 0,0 0-1,1-1 1,-1 1 0,1 0-1,12 26-27,-11-24 27,31 49-188,1 0-1,3-3 1,66 70-1,-86-101 89,2-2 0,-1 0 1,40 25-1,-46-35-313,-1 1-1,1-2 1,0 0 0,0 0 0,1-1 0,-1 0-1,1-1 1,24 2 0,-34-5 42,-1 0-1,1 1 1,0-2 0,-1 1-1,1 0 1,0 0 0,-1-1-1,1 1 1,-1-1 0,1 0-1,-1 0 1,1 0 0,3-2-1,12-11-4697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39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38 11648,'-8'-23'3733,"8"22"-3562,-1 0 0,1 0 0,-1 0 0,1 1 0,-1-1 0,1 0 0,-1 0 0,0 1 0,1-1 0,-1 0 0,0 1 0,1-1 0,-1 1 0,0-1 0,0 1 0,0-1 0,0 1 0,0-1 0,1 1 0,-1 0 0,0 0 0,0-1 0,0 1 0,0 0 0,0 0 0,0 0 0,0 0 0,0 0 0,0 0 0,0 0 0,0 0 0,-1 1 0,-1 0 67,0-1-1,1 1 1,-1 0-1,0 1 1,1-1-1,-1 0 1,1 1-1,-5 3 1,2 0-205,0 1-1,1-1 1,0 1-1,-1 0 1,2 1-1,-1-1 1,1 1-1,0-1 1,-3 11-1,-2 9-96,-5 30 0,13-52 56,-20 116-50,18-102-27,1-1 0,1 1 0,1 0 0,4 32 1,-3-45 37,-1 0 0,0 0 0,1 0 0,0-1 0,0 1 1,1 0-1,-1-1 0,1 0 0,0 0 0,0 0 0,0 0 0,1 0 1,-1 0-1,1-1 0,0 0 0,0 0 0,0 0 0,0 0 0,1-1 1,-1 1-1,9 2 0,6 2-8,1-2 0,0 0 0,0-1 0,22 1 0,-21-2 27,63 8 41,-28-5 743,0 2 1,91 26 0,-144-33-702,2 0 259,0 1 1,0 0-1,-1 0 1,7 4-1,-10-5-254,0-1-1,0 1 0,0 0 0,0-1 0,-1 1 0,1 0 1,0-1-1,-1 1 0,1 0 0,0 0 0,-1 0 1,1 0-1,-1 0 0,0 0 0,1 0 0,-1-1 1,0 1-1,1 0 0,-1 0 0,0 0 0,0 1 1,0-1-1,0 0 0,0 0 0,0 0 0,0 0 0,0 0 1,0 1-1,-3 5 38,1 0 1,-1 0-1,-1 0 0,1 0 1,-1 0-1,-5 6 0,-32 39-58,37-47-34,-14 15-422,-2-1 0,1-1 0,-40 28 0,-75 35-6496,114-71 2764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47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8704,'0'0'9663,"0"2"-8489,-17 344 3266,3-111-4203,5 205-302,9-255-7230,-1-221 693,-3 6 2778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4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36 9984,'-7'-7'1682,"5"6"-1263,1-1-1,-1 1 1,0-1 0,1 0 0,0 1 0,-1-1 0,1 0 0,0 0 0,0 0 0,0 0-1,0 0 1,0 0 0,-1-4 0,16 11 2424,-6 0-2630,0 1 0,-1 0 0,0 1 0,0 0 0,0 0 0,-1 0 0,0 0 0,-1 1 0,6 9 1,13 19 71,21 16 26,86 79 0,-74-78-113,54 65 0,39 86-180,12 14-4,-142-194-69,-6-6-709,0-1 0,22 19 1,-35-35 582,0 0 0,0 0 0,0-1 1,0 1-1,0 0 0,0 0 0,0 0 1,1-1-1,-1 1 0,0 0 0,0-1 0,1 1 1,-1-1-1,0 0 0,1 1 0,-1-1 1,0 0-1,1 0 0,-1 0 0,0 0 1,1 0-1,-1 0 0,1 0 0,-1 0 0,0-1 1,1 1-1,-1 0 0,0-1 0,2 0 1,0-1-640,-1-1 0,1 1 0,-1 0 0,0-1 0,0 0 0,0 1 0,0-1 0,0 0 0,-1 0 0,3-5 0,9-23-3510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47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1 325 10624,'-1'0'5203,"8"2"-3047,11 0-380,7-4-1190,0 0-1,0-2 0,0-1 0,-1-1 0,1-1 0,42-20 0,-36 13-455,-1-2-1,31-21 0,54-45-476,-49 34-963,-39 28-58,13-8-1572,-12 9-5541,-10 8 2748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48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11392,'0'1'420,"0"0"1,1 1 0,-1-1 0,0 0 0,1 0 0,0 0 0,-1 0-1,1 0 1,0 0 0,-1 0 0,1 0 0,0 0 0,0 0-1,0 0 1,0 0 0,0-1 0,2 2 0,22 13 503,-19-12-485,3 2-275,0-1 0,1 0 1,0-1-1,-1 1 0,1-2 0,1 1 0,-1-2 1,0 1-1,0-1 0,1-1 0,-1 0 0,1 0 0,10-3 1,-8 2-23,146-12 762,-143 13-791,1 1 1,0 0-1,0 1 0,-1 1 0,1 0 0,-1 1 0,21 9 1,-32-11-63,0 1 0,0-1 0,0 1 0,0 1 0,0-1 0,-1 1 0,0-1 0,1 1 0,-1 1 0,-1-1 1,1 0-1,3 6 0,-3-3-15,-1 0 0,1 0 0,-2 0 1,1 0-1,-1 1 0,0-1 0,2 16 1,-2 1-42,-2 1 1,0-1 0,-2 0 0,-7 39 0,0-14-434,3-22-638,1 0 0,2 1 0,-1 54 1,10-51-1087,-5-29 1885,-1 0 1,1-1 0,-1 1 0,1 0 0,0-1 0,0 1 0,0-1 0,0 1 0,0-1-1,0 0 1,0 1 0,1-1 0,-1 0 0,3 2 0,9-1-3985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57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40 228 11264,'-3'0'1017,"0"1"1,0 0 0,1 0 0,-1 0 0,1 0 0,-1 0-1,1 0 1,-1 1 0,1-1 0,0 1 0,0 0-1,-4 3 1175,5-5-2158,1 0 1,0 1 0,0-1 0,0 0-1,0 0 1,-1 0 0,1 0 0,0 0-1,0 0 1,0 0 0,0 1 0,0-1 0,0 0-1,-1 0 1,1 0 0,0 0 0,0 1-1,0-1 1,0 0 0,0 0 0,0 0-1,0 0 1,0 1 0,0-1 0,0 0 0,0 0-1,0 0 1,0 1 0,0-1 0,0 0-1,0 0 1,0 0 0,0 0 0,0 1-1,0-1 1,0 0 0,0 0 0,1 0 0,-1 0-1,0 1 1,0-1 0,0 0 0,0 0-1,0 0 1,0 0 0,0 0 0,1 0-1,-1 1 1,0-1 0,0 0 0,1 0-1,0 1-30,0 0 0,1-1 0,-1 1 0,1-1 0,-1 1 0,1-1 0,-1 1 0,1-1 0,0 0 0,-1 0 0,1 1-1,-1-1 1,1-1 0,0 1 0,1 0 0,30-7 87,-24 5-37,29-9 143,56-24 0,-40 14-84,14-3 0,5-2 23,106-54-1,-160 69-91,1 2 0,0 0-1,1 0 1,24-5 0,-43 14-103,-1-1 0,1 1 1,0 0-1,-1 0 0,1 0 1,0 0-1,-1 0 0,1 0 1,0 0-1,-1 1 0,1-1 1,-1 1-1,1-1 0,0 1 1,-1 0-1,2 0 0,12 11-5199,-10-8 2143,1-2-1700,6-4-1793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48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32 8448,'0'-1'176,"0"1"-34,0-1 0,0 1-1,0-1 1,0 1-1,0-1 1,0 1 0,0-1-1,0 1 1,0-1-1,0 1 1,0-1 0,0 0-1,0 1 1,0-1-1,0 1 1,0-1 0,-1 1-1,1-1 1,0 1 0,0 0-1,-1-1 1,1 1-1,0-1 1,-1 1 0,1-1-1,-1 1 1,1 0-1,0-1 1,-1 1 0,1 0-1,-1 0 1,1-1-1,-1 1 1,1 0 0,-2-1 1381,-13 14 2018,11-5-3300,-1 0 1,2 1 0,-1-1-1,1 1 1,0 0 0,0 0-1,1 0 1,1 0-1,-1 0 1,1 14 0,1 8 397,6 54 0,5-18 302,31 104-1,-19-89-533,-21-74-354,4 18 43,2 0 1,0 0 0,15 28-1,-19-46-90,0-1 0,1 0 0,-1 0 0,2-1 0,-1 1 0,8 6 0,-9-10 0,0 0 0,0 0 0,0 0 0,0 0 0,1-1 0,-1 0 1,1 0-1,0 0 0,-1 0 0,1-1 0,7 2 0,-3-3 36,1 1-1,0-1 1,0-1-1,0 0 1,0 0-1,-1-1 1,1 0-1,-1-1 1,1 0-1,-1 0 1,0-1-1,16-8 1,-8 1 69,1 0 0,-2-1 0,1 0 0,-2-2 0,18-17 0,-21 16-9,0 0 0,0 0 1,-1-2-1,-1 1 0,-1-1 1,-1 0-1,0-1 0,7-25 1,-7 15 28,-1-1 1,-2 1-1,-1-1 1,0-54-1,-4 70-86,0 0 0,-1 1-1,-1-1 1,0 0 0,-1 1-1,-7-21 1,7 25-17,-2-1 0,1 0 0,-1 1 0,0 0 0,-1 0-1,1 1 1,-2 0 0,1 0 0,-12-10 0,1 4-100,0 1 0,-1 0 1,0 1-1,-1 2 0,0-1 0,-1 2 0,0 1 1,0 0-1,-1 2 0,1 0 0,-1 1 0,0 1 0,0 1 1,-37 2-1,-37 7-2473,36 0-4078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51.93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 9845 6400,'-54'-12'9312,"81"17"-7931,-8-1-907,130 15 912,-72-10-697,93 2 250,92 17-369,-212-25-424,0-2 0,80-8-1,94-26 282,20-26-185,-125 27-158,-65 19-7,-2-3 1,0-2 0,-1-2-1,0-2 1,-2-3 0,46-31 0,7-18-8,22-14-108,71-20 35,36-23 91,29-53-9,-115 80-115,146-110 142,-169 135 43,46-35-42,-110 64-36,-1-3 1,90-110-1,-108 114-101,70-65 1,-59 69 100,16-14-52,-3-3 0,62-76 0,135-234 440,-209 290-524,18-27-30,84-84 84,-125 161 128,-1-1 1,-2-2-1,39-68 0,51-150 289,-24 2-209,5-48-160,-9 39-122,9-43 42,-60 194 59,23-74 0,28-147 155,-28 57-208,-54 247 31,52-293 22,-54 306-16,31-258-37,-25 140 85,36-334 63,-28 286-147,35-205 106,-19 158-44,84-523 0,25 195-17,-55 238-12,18-167-23,-92 421 20,19-74 112,6-36-143,-30 134 66,0 0-196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3:58.67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6783 10917 7296,'-28'27'3022,"26"-26"-2806,-1 0-1,1 0 1,-1 0 0,-4 0 0,-7 2-213,-25 1 490,25-4-36,-27-6 1,28 4-270,-26-2 0,3 3 110,0-2 1,-61-12 0,-13-1-306,108 16 24,-53-6 540,-87-11 12,122 14-473,0 1 0,0 1 0,-23 2 0,-60 9 200,60-4-160,27-5-80,-3 2 46,-1-1-1,0-1 1,0-1 0,-32-3 0,6-3-146,-72 1-1,41 3 107,13-3 34,0-4 0,-89-23 0,-65-3-72,21 5-11,134 16 107,1-4 0,0-2 0,-62-30 0,83 33-133,-1 0-1,-59-14 0,-90-7 98,162 33-43,1-2 0,-1 0 0,1-2 0,1-1 0,-51-27-1,11 5 4,-101-34-1,99 42-6,-104-53-1,-63-69-73,67 39 5,85 58 57,-73-45 94,108 64-94,-1 3 1,-1 1-1,-89-30 0,117 48-22,0-1-1,0-2 1,1 0-1,0-1 0,1-1 1,1-2-1,0 0 0,-34-33 1,41 35 32,-38-37 49,-85-109-1,79 72-125,-30-41-49,55 83 152,2-1 1,-40-84-1,4 5-125,48 95 182,-1 1 1,-26-29-1,33 44-98,-12-13-24,2 0 0,1-1 1,-34-59-1,35 39 62,2 0-1,-22-91 1,3 7 105,-36-44-35,69 168-133,-7-19-21,1 0 0,-12-54 0,-3-61 63,19 103-50,-31-199 13,4-137 182,26 243 10,1-129-71,-2-32-200,-50-142 143,10 226 43,-6-29 48,22 35-38,-29-209 278,29 136-385,11 77 65,-19-183-106,38 365 14,-22-259-27,-22-199 168,39 418-112,-38-255 4,28 224-22,-43-132 0,30 130 219,-18-101 1,-26-185 159,44 217-314,-57-169-1,56 216-71,-31-218 0,43 204 61,-2-166 0,15 140-81,2 87-30,0 27 115,-16-68 0,13 74-39,-2 0 6,-12-30 1,8 23-48,7 26 21,4 11 7,1 0 1,0 0-1,0 0 0,1 0 0,-1 0 0,0 0 0,0-4 0,-1-4-230,0 17-185,-9 272-277,4-125 493,7 901 82,-9-292 133,1-649 56,-12 240 389,21 3-98,48 177-262,-15-264-42,-10-78-16,-2-1 17,23 141 120,-26-251-146,41 109 0,3 10 95,49 183 63,9 48 57,-95-329-162,31 163-25,-12-47-135,-14-89 119,64 270 4,-71-313 76,50 122-1,-36-109-185,44 108 92,-54-146 30,46 75 0,-63-117-58,13 18 7,-2 2 0,24 54 0,10 68 36,18 45 29,-56-171-74,2 0 0,39 54-1,5 8-1,-2 11-9,41 69 69,17-8 12,-104-150-82,151 201-103,-126-158 121,3-1-1,2-3 1,2-2-1,57 51 1,128 107-46,-25-36-10,12-15-793,-92-69-702,-127-93 1517,76 53-2265,-64-47 1514,-1 0 0,1-1 0,0 0 0,20 6 0,28-1-3420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22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79 6784,'-1'-3'602,"0"0"1,0 1 0,-1-1-1,0 0 1,1 0 0,-1 1-1,0-1 1,0 1 0,0-1-1,0 1 1,-1 0 0,-3-3-1,6 4-285,-1 1 0,1-1 0,-1 0 0,1 1 0,-1-1 0,1 0 0,0 0 0,0 1 0,-1-1 0,1 0 0,0 0 0,0-1 2002,4 77-1125,60 379 489,37 0-750,-96-435-898,43 214 446,10 36 57,-26-145-458,-31-122-78,0 1 0,1-1 1,-1 0-1,0 1 0,1-1 1,-1 0-1,1 0 0,-1 0 1,1 0-1,0 0 0,0 0 0,0 0 1,0 0-1,1-1 0,-1 1 1,0-1-1,1 0 0,-1 0 1,0 0-1,6 2 0,3 0 32,1 0-1,-1-1 0,18 1 0,-20-3-33,1 0 0,-1 0 0,1-1 1,-1 0-1,1-1 0,-1 0 0,0 0 0,0-1 1,0-1-1,0 1 0,-1-1 0,1-1 0,-1 1 1,0-1-1,9-8 0,9-10 0,0 0 0,40-50 0,-47 51 8,-13 15-1,62-77 267,-59 71-184,-1 0 0,0-1 0,-1 0 0,0 0 0,4-18 0,-2 0 37,-2-2-1,-1 1 1,-2-1 0,-1 0 0,-1 0 0,-2 0-1,-9-66 1,-3 31-72,-3 2-1,-2 0 0,-27-64 1,30 92-134,-2 2 0,-1 0 0,-1 0 0,-46-64 0,21 49-179,-2 3 0,-2 1 0,-2 3 0,-64-46 0,88 73 116,0 1 1,-1 0 0,-1 2 0,-31-12 0,42 21-107,-1 0 0,0 1-1,1 1 1,-1 0 0,-1 2 0,1 0 0,0 1 0,-30 1 0,45 0 177,-29 5-1089,29-5 996,1 0 0,-1 1 0,0-1 0,1 1 0,-1 0 0,0-1 0,1 1 0,-1 0 0,1 0 0,0 0 0,-1 0 0,1 0 0,0 1 0,-2 1 0,2-3 52,1 1 0,0-1-1,-1 1 1,1 0-1,0-1 1,0 1-1,0-1 1,0 1 0,-1 0-1,1-1 1,0 1-1,0 0 1,0-1-1,0 1 1,0-1 0,1 1-1,-1 0 1,0-1-1,0 1 1,0 0 0,0-1-1,1 1 1,-1-1-1,1 1 1,14 19-4757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23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46 9856,'-8'-9'1868,"0"1"0,-1 0 0,-15-11-1,18 17 2057,6 7-2350,9 17-1760,-2-7 661,37 120 291,-19-50-599,88 353-79,2 4-554,-107-415 16,2-1 1,1 0 0,23 40-1,-33-63 309,1-1-1,0 1 0,-1-1 1,1 0-1,0 0 0,0 0 1,1 0-1,-1 0 1,0 0-1,1-1 0,4 3 1,-6-4 55,-1 1 1,1-1 0,0 0 0,0 0 0,0 0 0,0 1 0,0-1 0,0 0 0,-1 0 0,1-1-1,0 1 1,0 0 0,0 0 0,0 0 0,0-1 0,-1 1 0,1 0 0,0-1 0,0 1-1,0 0 1,-1-1 0,1 1 0,0-1 0,-1 0 0,1 1 0,0-1 0,-1 1 0,1-1-1,-1 0 1,1 1 0,-1-1 0,1 0 0,-1 0 0,1 0 0,-1 1 0,0-1 0,1 0-1,-1 0 1,0 0 0,0-1 0,6-22-2432,-2-10-1632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23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45 196 9728,'-13'-10'1349,"8"6"-723,1 1 0,-1-1 0,0 1 0,-7-3 3728,33 23-2555,-15-13-1624,0 1 1,0 0 0,5 5 0,4 10 13,0 0 1,-1 1-1,-1 0 1,17 37 0,3 6 104,148 215 775,22-18 22,-76-110-519,-94-116-461,2-2 1,39 30 0,-59-52-6,0-1 0,25 13 0,-34-20-38,-1 0 0,1-1 0,0 0 0,0 0 0,1-1 0,-1 1 0,0-1 0,0-1 0,1 1 0,8-1 1,-13 0-27,0-1 1,0 1 0,0-1-1,0 1 1,0-1 0,0 0 0,0 1-1,-1-1 1,1 0 0,0 0-1,0 0 1,-1-1 0,1 1 0,-1 0-1,1-1 1,-1 1 0,1-1-1,-1 1 1,0-1 0,2-3 0,0-1 95,1-1 1,-2 0 0,1-1 0,1-8 0,-4 15-125,6-23 227,-2-1 0,-1 0 0,-1 1 0,-2-1-1,-2-37 1,-24-127 179,19 146-381,-28-136-347,-7 1 1,-94-251-1,127 409-833,16 31-3254,1-1 1,15 16-1,14 9-2506,7 11 2288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24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13184,'0'0'4287,"4"5"-1231,4 22-2116,0 1-1,-2-1 0,2 30 1,-2-20-628,52 380 861,-54-378-1090,2 22 73,21 84 0,-26-139-150,1 0 1,0 0 0,0-1-1,1 1 1,-1 0 0,1-1 0,6 9-1,-8-13 3,1 1 0,-1-1-1,0 0 1,1 0 0,-1 1 0,1-1-1,-1 0 1,1 0 0,0 0 0,-1 0-1,1-1 1,0 1 0,0 0 0,0-1-1,-1 1 1,1-1 0,0 0 0,0 1-1,0-1 1,0 0 0,0 0 0,0 0-1,0-1 1,0 1 0,-1 0 0,1-1-1,4 0 1,100-44 328,-13 5-284,-59 27-302,100-33 565,-65 31-2105,-50 12-777,32 0 0,-46 3 1330,0 0 0,0 1 0,0 0-1,7 1 1,2 2-3206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24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36 377 12032,'-11'3'2222,"9"-3"-1652,-1 0 1,1 1-1,-1 0 0,1 0 0,-1-1 0,1 1 1,0 1-1,-4 1 2992,8-8-2309,61-67-277,-49 56-967,2 1 0,0 0-1,1 1 1,0 0 0,1 2-1,36-20 1,129-47-102,-97 44-253,-59 24-116,-7 4-730,28-16 1,-41 19 2,-1 0 0,0 0 0,-1-1 0,10-8 1,-6 4-3308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24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32 348 11776,'-31'5'8165,"38"-7"-7451,32-19-188,44-35-1,-5 4-296,177-90-682,-208 119-308,16-8-1826,-20 13-2011,-17 11 400,-2 6 364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26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36 7808,'-2'-4'626,"-1"0"0,0 1 1,0-1-1,-1 1 1,1-1-1,-1 1 0,1 0 1,-8-4-1,35 33 2067,-13-13-2444,-1 0-1,0 0 1,10 21-1,-9-17-69,7 13 95,30 47 690,64 143 1,-70-116-575,134 307 905,20 33-505,-193-438-797,29 64-29,-31-68 35,0-1-1,0 1 1,0-1 0,1 0 0,-1 1-1,0-1 1,1 0 0,-1 0-1,1 0 1,0 0 0,-1 0 0,1-1-1,-1 1 1,1 0 0,0-1-1,0 1 1,-1-1 0,1 0-1,0 1 1,3-1 0,2 0 18,0 0 0,-1 0 0,1-1 1,7-1-1,-4 0-19,-1 0 0,0-1 0,0 0 0,0 0 0,0-1 0,-1 0 0,1 0 0,-1-1 1,0 0-1,0-1 0,-1 0 0,0 0 0,9-9 0,3-5 58,-1 0 0,25-36 1,-37 46-30,-1 0 0,1 0 1,-2 0-1,1 0 1,-1-1-1,-1 0 0,0 0 1,-1 0-1,2-14 1,-3-4 144,-2 1 1,-1-1 0,-1 0 0,-12-48 0,9 52-37,0 1 0,-1 1 1,-16-35-1,18 48-116,-1-1 0,0 2 0,0-1 1,-1 1-1,0 0 0,0 0 0,-1 1 0,-1 0 0,-15-13 0,10 12-48,-1 0 0,1 1 0,-1 1 1,0 0-1,-1 1 0,0 0 0,0 1 0,0 1 0,-1 1 0,1 0 0,-1 1 0,1 1 0,-1 0 0,0 2 0,0 0 0,1 0 0,-1 2 0,1 0 0,-1 1 1,-16 6-1,9-1-279,16-7-142,-1 1 0,1 0 1,0 1-1,0 0 0,0 0 0,1 1 0,0 0 0,-9 7 0,16-12 363,-1 0 1,1 0-1,0 1 0,-1-1 1,1 0-1,0 0 0,0 1 0,0-1 1,-1 0-1,1 1 0,0-1 1,0 0-1,0 1 0,0-1 0,0 1 1,-1-1-1,1 0 0,0 1 1,0-1-1,0 0 0,0 1 0,0 0 1,1-1-18,-1 0 0,0 1 0,1-1 0,-1 0 0,0 1 1,1-1-1,-1 0 0,0 0 0,1 0 0,-1 1 0,1-1 0,-1 0 0,1 0 1,-1 0-1,0 0 0,1 0 0,-1 0 0,1 0 0,-1 0 0,1 0 0,0 0 1,23-3-4106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5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11136,'-11'10'2791,"9"-9"-2246,0 1-1,0 0 0,0 0 1,0 0-1,1 0 1,-4 4-1,5-5-321,0-1 0,0 1 0,0-1 0,-1 1-1,1-1 1,0 1 0,0-1 0,0 1 0,0 0 0,0-1 0,0 1 0,0-1-1,0 1 1,0-1 0,0 1 0,0-1 0,0 1 0,1-1 0,-1 1-1,0-1 1,0 1 0,1-1 0,-1 1 0,12 7 1507,-6-6-1736,0 0-1,0-1 1,9 1-1,-10-2 495,23 3-117,1-1-1,43-3 0,58-12-130,50-2-225,-64 20 763,-113-5-721,0 0 0,0 0 0,-1 0 1,1 0-1,0 1 0,-1-1 0,1 1 0,0 0 0,-1 0 0,1 0 0,-1 0 0,1 0 0,-1 1 0,1-1 1,-1 1-1,0 0 0,0-1 0,3 4 0,-3-2-6,0 0-1,0 0 1,-1 0 0,1 0-1,-1 0 1,1 0 0,-1 1 0,0-1-1,0 0 1,-1 1 0,1-1-1,-1 0 1,0 1 0,0 3-1,-1 21 119,-2-1-1,-10 45 0,7-44-166,-8 41-107,-27 181 413,40-179-3001,3-58-84,0-11 1476,-2-2 1156,0 0 1,1 0-1,-1 0 0,0 0 1,0 0-1,0 0 1,1 0-1,-1 0 0,0 0 1,0 0-1,0 0 1,1 0-1,-1 0 1,0 0-1,0 0 0,1 0 1,-1 0-1,0 0 1,0 0-1,0 0 0,1 0 1,-1 0-1,0-1 1,2 0-675,0-1 0,0 1 0,-1-1 1,1 1-1,-1-1 0,1 0 0,-1 0 0,3-3 1,9-22-3710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26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17 8960,'-9'-16'5562,"11"22"-4084,31 106 720,8 33-1266,-33-111-795,109 392 1257,48 6-795,-24-74-324,-93-220-203,132 332-37,-177-462-302,0 0 1,1 0-1,0-1 0,1 0 1,-1 0-1,1 0 0,1 0 1,10 10-1,-15-16 138,-1-1 1,1 1-1,0-1 0,0 0 0,-1 1 0,1-1 1,0 0-1,0 1 0,-1-1 0,1 0 0,0 0 1,0 0-1,-1 0 0,1 0 0,0 0 0,0 0 1,0 0-1,0 0 0,-1 0 0,1 0 1,0 0-1,0 0 0,-1-1 0,1 1 0,0 0 1,0-1-1,-1 1 0,1-1 0,0 1 0,-1 0 1,1-1-1,0 0 0,-1 1 0,1-1 1,0 0-1,3-4-838,-1 1 0,1-1 0,-1 0 1,3-5-1,-3 3 304,18-31-2910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27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375 260 7808,'-3'-1'460,"0"-1"0,0 1 0,0-1 0,0 0 0,0 0 0,0 0-1,1-1 1,-1 1 0,1-1 0,0 1 0,0-1 0,0 0 0,-2-3 0,-4-7 62,-10-23 0,11 20 149,0 1-222,-2 0 0,0 0 1,0 0-1,-19-20 0,22 28-180,-1 1 0,0 0 0,0 0 0,0 0 0,0 1 0,-1 0 0,0 1 0,0-1 0,-1 2 0,-11-5 0,17 7-224,0 0 0,0 0 0,0 1 0,0-1 0,0 1 0,0 0 0,0 0 0,0 0 0,0 0 0,0 0 0,0 0 0,0 1 0,0 0 0,0 0 0,0 0 0,0 0 0,0 0 0,0 0 0,1 1 0,-1-1 0,0 1 0,1 0 0,-1 0 0,1 0 0,0 0 0,0 0 0,0 0 0,-2 3 0,-2 4-10,1 0 0,0-1 0,0 2-1,1-1 1,1 0 0,-1 1 0,-1 12 0,-5 21-18,3 0 0,1 0 0,1 46 0,5-25-56,11 86 0,-8-120 59,2 0 1,2 0 0,0-1 0,15 34-1,-17-50 46,1 0-1,1 0 0,0-1 0,0 0 0,1 0 0,1-1 0,0 0 0,1-1 1,-1 0-1,2 0 0,13 9 0,-10-9 21,1-1 1,0-1-1,0 0 0,1-1 1,0 0-1,0-1 0,1-1 1,-1-1-1,1 0 0,0-1 1,0-1-1,1-1 0,-1 0 1,0-1-1,20-3 0,-4-3-17,-1-2-1,0-1 0,33-14 0,89-47 332,-93 40-3587,112-39 0,-162 66 1104,0 0 1,1 1-1,17-2 1,-1 4-2238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34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80 6144,'-1'-3'292,"1"0"0,0 1 0,-1-1 0,1 0 0,-1 0 0,0 1 0,0-1 0,-2-3 1,-2-8 566,0-6 799,4 19-1471,1 0 0,-1 0 0,1 0 0,0 0 0,-1 0 0,0 0 0,1 0-1,-1 0 1,0 0 0,1 1 0,-1-1 0,0 0 0,0 0 0,0 1 0,-1-2 0,-4-1 3622,6 26-2465,2 42-608,2-1 0,4 1 0,21 85 0,-7-66-123,65 157 1,-55-171-326,57 92 1,-60-117-245,2-2 0,66 73 0,-83-101-56,1-1 0,1 0 1,0-1-1,1 0 0,0-1 1,1-1-1,0-1 0,0-1 0,35 12 1,-50-20-47,0 0 1,0 0 0,0-1 0,0 1 0,-1-1 0,1 0 0,0 0 0,0 0 0,3-1-1,-4 1-103,-1 0-1,0 0 0,0-1 0,0 1 0,0-1 0,0 1 0,0-1 0,0 1 0,-1-1 1,1 0-1,0 1 0,0-1 0,0 0 0,-1 0 0,1 0 0,0 1 0,-1-1 1,1 0-1,0 0 0,-1 0 0,1 0 0,-1 0 0,0 0 0,1 0 0,-1 0 0,0 0 1,1-2-1,-1 0-749,1 1 0,-1-1 0,1 0 1,0 0-1,0 0 0,0 1 0,1-1 0,1-3 1,10-14-3362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34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 7936,'0'-3'612,"0"2"-495,0 1 0,0 0 0,0-1 0,0 1 0,0-1 0,0 1 0,0-1 0,0 1 0,-1-1 0,1 1 0,0-1 0,0 1-1,0-1 1,0 1 0,-1 0 0,1-1 0,0 1 0,0-1 0,-1 1 0,1 0 0,0-1 0,-1 1 0,1 0 0,0-1 0,-1 1-1,1 0 1,-1-1 0,1 1 0,0 0 0,-1 0 0,1 0 0,-1-1 0,1 1 0,-1 0 0,1 0 0,-1 0 0,0 0 0,1 20 3664,3-2-3357,0 0 1,1-1 0,1 1-1,1-1 1,0 0 0,1-1-1,12 21 1,7 4 20,-2-3 173,32 66-1,-3 26-336,14 32-237,-35-83-3068,-33-82 2151,1 0 0,0-1-1,0 1 1,0 0 0,0 0 0,1 0-1,-1-1 1,1 1 0,0 0-1,0 0 1,2-3 0,5-4-2519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38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92 6400,'2'-8'2232,"0"-1"1,0-14-1,-2 17-1294,1-1 0,-1 1 0,2-1-1,2-10 1,-2 8 1198,-6 10 131,-7 13-521,3 0-1545,0 0 0,2 0-1,-9 28 1,-9 50-92,18-65 9,-11 54-178,16-69-224,0 0-1,0 0 0,1 0 1,2 22-1,-1-33 257,-1 0-1,0 0 1,1 1 0,-1-1 0,1 0-1,-1 0 1,1 0 0,-1 0 0,1 0-1,0 0 1,-1 0 0,1 0 0,0 0-1,0 0 1,0-1 0,0 1 0,0 0 0,0 0-1,0-1 1,0 1 0,0-1 0,0 1-1,0-1 1,0 1 0,0-1 0,1 0-1,-1 1 1,2-1 0,4 1 10,0-1 1,-1 0-1,1 0 1,8-2-1,-1 1-35,16-1-19,0 1-1,0 2 1,1 1-1,-1 1 1,0 2 0,50 14-1,-72-16 169,0 0 0,0 0-1,0 1 1,-1 0-1,1 0 1,7 7 0,-12-10 2,-1 1 1,0 0 0,0 1 0,0-1 0,0 0-1,0 0 1,0 1 0,-1-1 0,1 1-1,-1 0 1,0-1 0,0 1 0,0 0 0,0 0-1,0 0 1,0-1 0,-1 1 0,1 0 0,-1 0-1,0 0 1,0 4 0,-2 6 30,0 0 1,-1 0-1,0 0 0,0 0 1,-2 0-1,0-1 0,0 0 1,-1 0-1,-8 12 1,10-17-181,-2 1 0,1-1 0,-1 0 0,0 0 0,-1 0 0,0-1 0,0 0 1,0-1-1,0 1 0,-1-1 0,0-1 0,0 0 0,-18 7 0,25-10-48,0-1-1,-1 1 1,1-1-1,-1 1 1,1-1-1,-1 0 1,1 0-1,-1 0 1,1 0-1,-1 0 1,1 0-1,-1 0 1,1 0-1,-1 0 1,1-1-1,-1 1 1,1 0-1,-1-1 1,1 1-1,-1-1 1,1 0-1,0 0 1,-1 1-1,1-1 1,0 0-1,0 0 1,0 0-1,0 0 1,0 0-1,0-1 1,0 1-1,0 0 1,0 0-1,0-1 1,1 1-1,-1 0 1,0-1-1,1 1 1,-1-1-1,1 1 1,0-1-1,-1 1 1,1-2-1,0-1-278,-1 0 1,1 0-1,0-1 0,0 1 1,1 0-1,-1 0 0,1 0 1,0 0-1,0 0 0,0 1 1,0-1-1,1 0 0,0 0 1,-1 1-1,6-7 0,21-18-4144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39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10624,'-1'0'380,"1"0"1,-1 0 0,1 0 0,-1-1 0,1 2-1,-1-1 1,0 0 0,1 0 0,-1 0 0,1 0-1,-1 0 1,1 0 0,-1 0 0,1 1 0,-1-1-1,1 0 1,-1 1 0,0 0 1142,0 0-1142,-1 5 2350,3 5-3650,1-1 828,1 0 0,-1 0 0,2-1 0,-1 1 0,9 14-1,29 44-2460,-37-62 2204,0 2-514,1 0 0,1-1 0,-1 0 0,1 0 0,13 12 1,-5-14-3427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39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8832,'0'3'4226,"0"-3"-4165,8 6 562,12 7-1496,12 6-2480,-1 2-1,37 31 1,-11-8 2864,-7-8 4329,115 93 6634,-152-118-9740,-7-6-256,0 0 0,0 1 0,0 0 0,-1 0 0,0 0 0,7 12 0,-11-17-442,-1-1 0,0 1 1,1 0-1,-1-1 0,0 1 0,1-1 0,-1 1 0,0 0 1,0-1-1,0 1 0,0 0 0,0-1 0,0 1 1,0 0-1,0-1 0,0 1 0,0-1 0,0 1 0,0 0 1,0-1-1,0 1 0,0 0 0,-1-1 0,1 1 1,0 0-1,-1-1 0,1 1 0,0-1 0,-1 1 0,1-1 1,-1 1-1,1-1 0,-1 1 0,0 0 1,0 0 0,-1-1 1,1 0-1,0 1 0,0-1 0,0 0 0,0 1 0,0-1 1,-1 0-1,1 0 0,0 0 0,0 0 0,0 0 0,-1 0 0,1-1 1,0 1-1,0 0 0,-2-1 0,0-1-9,-1 0-1,1 0 1,0 0-1,0 0 1,0 0 0,0-1-1,0 1 1,0-1-1,0 0 1,1 0 0,0 0-1,-4-5 1,1-1-65,0 0 1,1 0 0,-6-16-1,7 17 30,1-1 1,0 1-1,1-1 0,-1 0 0,2 1 0,-1-1 0,1 0 0,1 0 0,2-14 0,-3 20 4,1 0-1,0 0 0,-1 0 0,2 0 1,-1 0-1,0 0 0,0 0 0,1 0 1,0 0-1,-1 1 0,1-1 0,0 1 1,1-1-1,-1 1 0,0 0 0,0 0 1,1 0-1,0 0 0,-1 0 0,1 0 1,0 1-1,0 0 0,0-1 0,0 1 1,0 0-1,0 0 0,0 1 0,0-1 1,6 0-1,-4 1 26,0 0 1,0 0-1,0 1 0,0 0 1,1 0-1,-1 0 0,0 1 0,0-1 1,-1 1-1,1 0 0,0 1 1,-1-1-1,1 1 0,-1 0 1,0 0-1,5 5 0,6 6-62,0 1-1,21 29 1,-29-34-85,15 18-391,41 51-4125,-49-62 2311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0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3 368 10624,'0'0'4183,"-3"3"-3396,16-10 4914,-5 0-5348,1 2 1,0-1-1,0 1 0,18-7 0,0-1-7,75-34 317,-47 23-458,58-35-1,155-119 324,-267 177-591,1 1-1,-1-1 1,0 0-1,0 0 1,1 1-1,-1-1 1,1 1-1,-1-1 1,1 1-1,-1-1 1,1 1-1,-1 0 1,1 0-1,-1 0 1,1 0-1,-1 0 1,4 0-1,-5 1-181,1-1-1,0 1 1,0 0 0,0-1-1,0 1 1,-1 0-1,1 0 1,0 0-1,-1 0 1,1-1-1,-1 1 1,1 0-1,-1 0 1,1 0-1,-1 0 1,0 0-1,1 0 1,-1 0 0,0 0-1,0 0 1,0 0-1,0 1 1,0-1-1,0 0 1,0 0-1,0 1 1,0 10-4832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0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9216,'-2'4'9312,"-1"0"-8193,1-1-888,0 1 0,1-1 0,-1 0 0,1 1-1,-1-1 1,1 1 0,0-1 0,0 1 0,0 0-1,0 6 1,-1 5-44,-37 246 426,30-195-656,-18 117-3141,26-167-155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 9856,'-8'-4'8702,"18"9"-5398,3 1-3945,51 18 826,-2 3 0,-1 2 1,74 49-1,-20 2-1966,-101-69 756,1-1 0,23 11 1,-32-18 31,1 0 0,0-1 0,11 3 0,-15-4 163,1 0 0,0-1-1,-1 0 1,1 0 0,-1 0 0,1 0 0,0 0 0,3-2 0,15-6-2722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58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17 9984,'-1'-2'776,"-1"1"0,0-1 0,1 1 0,-1 0 0,0-1 0,0 1 0,0 0 0,0 0-1,0 0 1,0 0 0,0 1 0,0-1 0,0 1 0,-1-1 0,-4 0 2358,5 10-2193,1 5-640,2-9-228,0 0-1,0 0 1,1 0-1,0 0 1,0 0-1,0 0 1,5 6-1,25 33 260,-5-9-113,93 171 552,-12 14-59,-57-115-457,215 381-137,-254-468-256,-4-6-884,12 25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1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8192,'13'-4'3536,"-9"4"-3235,0 1 0,1-1 1,-1 1-1,0 0 0,5 1 1,-4 0 73,1 1 0,0-1 0,-1 1 0,0 1 1,0-1-1,0 1 0,0 0 0,0 0 0,6 8 1,-3-4-17,97 107 1433,-44-45-1450,-25-31-180,19 20 275,-3 2-1,56 84 1,39 119 493,-90-156-735,-11-21-347,-5 3 0,-4 1 0,26 95 0,-48-133-291,48 185-4426,-62-231 4517,0 1-617,1 1 1,0-1 0,1 0-1,6 14 1,0-12-2712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2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117 331 7296,'-3'-17'1344,"-1"1"0,0 1 0,-1-1 0,-1 1 0,0 0 0,-1 0-1,-13-20 1,19 34-1223,0 0 0,0 0 0,0-1-1,0 1 1,0 0 0,-1 0 0,1 0 0,0 1-1,-1-1 1,1 0 0,0 0 0,-1 1-1,1-1 1,-1 1 0,1-1 0,-1 1-1,-2-1 1,3 1-82,0 0 0,0 0 0,0 0-1,0 0 1,0 1 0,0-1 0,0 0 0,0 0 0,0 1-1,0-1 1,0 0 0,0 1 0,0-1 0,0 1 0,0-1-1,0 1 1,1-1 0,-1 1 0,0 0 0,0-1 0,1 1-1,-1 0 1,0 0 0,1 0 0,-1 0 0,1-1 0,-1 1-1,1 0 1,-1 1 0,-2 7-24,1-1 1,0 1-1,0 0 1,1 0-1,1-1 1,-1 11-1,6 56-18,-4-58-1,3 14-17,1 1 0,1-1-1,2 1 1,1-2 0,1 1 0,1-2-1,22 40 1,-24-53-1,1 1 0,0-1 0,2-1-1,0 0 1,0-1 0,1 0 0,1 0 0,0-2 0,1 0 0,1 0 0,-1-2 0,2 0-1,26 12 1,-32-17 46,0-2 0,0 0 0,0 0 0,0-1 0,0 0 0,0-1 0,1 0 0,-1-1 0,0-1 0,1 1-1,20-5 1,-23 2 17,0 1 0,0-1 0,0 0 0,-1-1 0,0 0 0,0 0 0,0-1 0,0 0 0,0-1 0,-1 1 0,0-1 0,0-1 0,-1 1 0,11-16 0,-12 14 72,0-1 0,-1 0 0,0 0 0,-1 0 0,0 0 0,-1-1 0,1 1 0,-2-1 0,2-16 0,1-16 207,-1 0 0,-2 0 0,-2 0 0,-2-1 0,-15-74 0,14 103-276,0 0 1,-2 1-1,1-1 0,-2 1 0,0 0 1,0 1-1,-1 0 0,-1 0 0,0 0 0,0 1 1,-1 1-1,-1 0 0,0 0 0,-23-16 0,9 11-56,0 1 0,0 1-1,-2 1 1,1 1-1,-2 1 1,-42-9-1,-38 2-498,77 14-775,16 2-406,10 1 49,18-1-4684,-3 0 3214,18-4 1,-23 4 2359,38-8-3593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2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67 8448,'-4'-12'1281,"3"7"-723,-1 0 1,1 1-1,-1-1 0,0 1 0,-1-1 1,1 1-1,-1 0 0,0 0 0,-5-7 1,7 11-457,1-1 0,-1 1 0,1 0 0,-1-1 0,0 1 0,1 0 0,-1-1 0,0 1 1,1 0-1,-1 0 0,1 0 0,-1 0 0,0-1 0,1 1 0,-1 0 0,0 0 1,0 0-1,1 0 0,-1 1 0,0-1 0,1 0 0,-1 0 0,1 0 0,-1 0 1,0 1-1,1-1 0,-1 0 0,0 1 0,1-1 0,-1 0 0,0 1 0,-1 1-3,0 0-1,0 0 1,0 1-1,0-1 1,0 0-1,-2 4 1,-16 30 206,-16 40 1,9-17-165,20-46-146,-4 8-8,1 1 0,1 0 1,1 0-1,-7 26 1,14-42-15,0-1 1,0 1-1,1-1 1,-1 1-1,1 0 1,0-1-1,1 1 1,-1-1-1,1 1 1,0-1-1,1 1 1,-1-1-1,1 1 1,0-1-1,0 0 1,1 0-1,0 0 1,0 0-1,0-1 1,0 1-1,1-1 1,-1 0-1,6 5 1,-1-3-73,0 0 0,1 0 0,-1-1 0,1 0 0,1 0 0,-1-1 0,19 6 0,-9-6 83,0 1 1,0-2 0,25 1-1,48-5 213,0 1 445,-79 1-319,0 0 1,0 2-1,0-1 0,0 1 1,13 6-1,-23-8-173,0 0 0,0 0 1,-1 1-1,1-1 0,0 1 0,-1 0 1,1-1-1,-1 1 0,1 0 0,-1 0 0,0 1 1,0-1-1,3 5 0,-4-5-62,0 0 0,0 1 0,0-1 0,-1 0 0,1 1-1,-1-1 1,1 1 0,-1-1 0,0 1 0,0-1 0,0 1 0,0-1 0,0 1 0,-1-1 0,1 1-1,-1-1 1,-1 3 0,-4 14 28,-2-1 0,0 0-1,-1 0 1,0-1 0,-14 18 0,2-7-1506,-49 52 0,66-76 549,-1 0 1,1-1-1,-1 1 1,-7 4-1,12-8 755,0 0 0,0 0 0,-1 1 0,1-1 0,0 0 0,0 0-1,0 0 1,0 0 0,0 0 0,0 0 0,-1 0 0,1 0-1,0 0 1,0 0 0,0 0 0,0 0 0,-1 0 0,1 0 0,0 0-1,0 0 1,0 0 0,0 0 0,0 0 0,-1 0 0,1 0-1,0 0 1,0 0 0,0 0 0,0 0 0,0 0 0,-1 0 0,1 0-1,0 0 1,0 0 0,0 0 0,0-1 0,0 1 0,0 0 0,-1-7-4698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3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52 8448,'-7'-10'1586,"3"4"-631,0 1 0,-1 0 0,1 0 0,-10-8 0,13 12-788,-1 0-1,1 1 1,0-1 0,-1 0-1,1 0 1,0 1 0,-1-1 0,1 1-1,-1-1 1,1 1 0,-1 0-1,1 0 1,-1-1 0,1 1 0,-1 0-1,1 0 1,-1 0 0,1 1-1,-1-1 1,1 0 0,-1 1-1,1-1 1,-1 1 0,1-1 0,-1 1-1,1-1 1,-2 2 0,-2 2-65,1 0 1,-1 0-1,1 0 0,0 1 1,0-1-1,1 1 1,-1 0-1,1 0 1,0 1-1,1-1 0,-5 11 1,1 0 36,1 1 1,-6 33 0,9-36-113,1 0 1,1 0 0,0 1-1,1-1 1,1 0 0,0 0-1,0 0 1,2-1 0,0 1-1,0-1 1,1 1 0,10 16-1,-11-23-36,0 0 0,0 0 0,1-1 0,0 0 0,1 0-1,-1 0 1,1 0 0,0-1 0,1 0 0,7 5-1,-8-7 6,-1 0-1,0-1 0,1 0 0,0 0 0,0 0 1,-1-1-1,1 0 0,0 0 0,0 0 0,0-1 1,0 0-1,0 0 0,0 0 0,12-3 0,4-3-115,0-1 0,0-1 0,25-12 0,12-5-1453,18-6-3637,-37 19 826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3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 10624,'0'-9'4928,"-4"9"-3105,4 4-1375,4 13 64,1 2-288,4 8-64,4 5-96,4 4-256,1-5-128,4 1-1216,5-4-607,9-8-2401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3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13 11520,'-54'-12'4288,"36"12"-3329,0 4 33,9-1-224,5-3-1024,8 5-3583,10-5-737,8-5-960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4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54 412 9088,'-45'-37'5658,"36"32"-1605,12 12-3862,0 0 0,-1 0-1,3 12 1,1 7-52,9 21 7,2-1 0,2-1 0,2-1 0,41 62 0,118 202-775,-125-216 22,-19-29-1152,3-1 1,55 66 0,-93-126 1606,0 0-177,1 0 0,-1 0-1,1-1 1,0 1-1,-1 0 1,1-1 0,0 1-1,0-1 1,0 1 0,0-1-1,0 0 1,0 0-1,5 1 1,6-4-2780</inkml:trace>
  <inkml:trace contextRef="#ctx0" brushRef="#br0" timeOffset="1">97 1 10752,'4'1'3488,"0"6"-2500,0 0-483,5 8 80,7 13 573,21 29 0,55 55-337,-49-51-533,44 87-1,26 79-139,-65-128-241,87 163-1164,-91-186-994,73 96-1,-102-152 1430,51 59-6036,-34-52 2933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8960,'-6'0'1397,"3"0"-644,0 0 1,0 0 0,0 0-1,0 1 1,0-1 0,-6 2-1,8-1-686,0-1 0,0 1-1,0-1 1,0 1 0,1 0-1,-1-1 1,0 1-1,0 0 1,0 0 0,1 0-1,-1 0 1,0 0 0,1-1-1,-1 1 1,1 0-1,-1 0 1,1 0 0,0 1-1,-1-1 1,1 0 0,0 0-1,0 0 1,0 2-1,-1 16 7,0 0 0,2 0 0,0 0-1,2 0 1,4 21 0,-4-25-30,40 171 651,-43-184-683,17 51 215,-15-47-220,0-1-1,1 0 1,0 0 0,0 0-1,0 0 1,1 0 0,5 5-1,-9-9-3,1-1 0,0 1 0,0 0 0,0 0 0,0 0 0,0-1 0,0 1-1,0-1 1,0 1 0,0-1 0,0 1 0,0-1 0,0 1 0,1-1 0,-1 0-1,0 0 1,0 0 0,0 0 0,0 0 0,2 0 0,-2 0 11,0 0 0,0-1-1,1 1 1,-1-1 0,0 0 0,0 1 0,0-1 0,0 0 0,0 0-1,0 1 1,0-1 0,0 0 0,0 0 0,0 0 0,-1 0-1,1 0 1,0 0 0,-1-1 0,1 1 0,0-1 0,4-10 144,-1 1 0,-1-1 1,0 1-1,0-1 1,-1 0-1,1-17 0,-3-76 1238,-2 88-893,-1 1 0,0-1 0,-1 0 0,0 1 0,-1 0 0,-13-27 0,21 67-390,6 11-925,1-1-1,28 61 1,-28-74-416,0-1 0,2 0 1,1-1-1,0 0 0,24 25 0,-10-19-3261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5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 11392,'-7'-9'6298,"7"11"-5237,4 6-600,0 1 0,0-1 0,10 14 0,-7-12-337,13 19 98,44 46 0,1 0-170,-30-24-41,-1 2-1,38 82 0,-21-39-35,250 395-1885,-281-462 697,32 36 0,-33-47-252,-18-17 1304,0 0 0,0-1 1,0 1-1,0 0 0,0-1 0,0 1 0,0-1 1,0 1-1,0-1 0,1 0 0,-1 1 1,0-1-1,0 0 0,0 0 0,2 0 1,-2 0 79,-1 0 1,0 0 0,1 0 0,-1 0 0,0 0 0,0 0-1,1-1 1,-1 1 0,0 0 0,1 0 0,-1 0 0,0-1-1,0 1 1,0 0 0,1 0 0,-1-1 0,0 1 0,0 0-1,0 0 1,0-1 0,1 1 0,-1 0 0,0 0 0,0-1-1,0 1 1,0 0 0,0-1 0,0 1 0,0 0 0,0-1-1,1-17-3209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5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1 233 9088,'1'18'977,"-1"-9"-516,1 1-1,0-1 1,0 1 0,1-1 0,0 0-1,5 12 1,-5-15-300,0-1 0,1 1 0,0-1 0,0 0-1,1 0 1,-1 0 0,1 0 0,0-1 0,0 1 0,1-1-1,-1 0 1,1-1 0,0 1 0,0-1 0,0 0 0,0 0-1,1 0 1,7 2 0,-2-2 64,0 0-1,1-1 1,0 0-1,-1-1 1,1 0 0,0-1-1,16-2 1,2-2 335,48-12 0,-53 9-375,0-1 0,-1-1-1,1-1 1,-2-1-1,1-1 1,38-28-1,-46 27-108,0 0-1,-1 0 1,0-2 0,-1 0-1,-1 0 1,0-2 0,-1 1-1,-1-2 1,11-21-1,-18 30 18,-1 1-1,0-1 1,0 1-1,-1-1 0,3-18 1,-5 24-58,0 0 0,0 0 1,0-1-1,0 1 0,-1 0 0,1-1 0,-1 1 1,-2-5-1,3 6-26,-1 1 0,0-1 0,0 1 0,0-1 0,0 1 0,0-1 0,0 1 0,0 0 0,0 0 0,-1-1 1,1 1-1,0 0 0,-1 0 0,1 0 0,-1 1 0,1-1 0,-3-1 0,2 2-12,1-1 0,-1 1 0,1-1-1,-1 1 1,0 0 0,1 0 0,-1-1 0,0 1 0,1 0-1,-1 1 1,1-1 0,-1 0 0,0 0 0,1 1 0,-1-1-1,1 1 1,-1-1 0,-1 2 0,0-1-8,1 1-1,0 0 1,-1 0 0,1 0-1,0 0 1,0 0 0,0 0-1,0 1 1,-2 3 0,-1 3-37,0 1 1,0 0-1,1 1 1,-4 15-1,3-4 20,0 0 1,1 0-1,1 0 0,2 0 0,0 1 0,4 42 0,-1-54 18,0 1 0,1-1 0,0 0 0,0 0 0,1 0 0,10 17 0,-11-22-3,1 1 0,1-1 0,0 0 0,0 0 0,0-1 0,0 1 0,1-1 0,0 0 0,0-1 0,0 1 0,7 3 0,-7-6 3,0 1-1,0-1 1,0-1 0,0 1-1,0-1 1,0 0 0,1 0-1,-1 0 1,0-1 0,1 0-1,-1-1 1,0 1 0,12-4-1,-5 1-233,0-1 0,-1 0-1,1 0 1,-1-2 0,19-10-1,-10 1-987,0-1-1,-1-1 0,-1-1 0,0-1 0,22-29 0,1-3-2857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59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8832,'3'-14'2063,"-1"9"-901,-1 0-1,0-1 0,1-11 1,-2 17-1117,0 0 0,0 0-1,0 0 1,0 0 0,0 0 0,0 0 0,0 0 0,0-1-1,0 1 1,0 0 0,0 0 0,0 0 0,0 0 0,0 0 0,0 0-1,0 0 1,0 0 0,0-1 0,0 1 0,0 0 0,0 0 0,0 0-1,0 0 1,0 0 0,0 0 0,0 0 0,1 0 0,-1-1-1,0 1 1,0 0 0,0 0 0,0 0 0,0 0 0,0 0 0,0 0-1,0 0 1,0 0 0,1 0 0,-1 0 0,0 0 0,0 0-1,0 0 1,0 0 0,0 0 0,0 0 0,6 4 1377,5 10 5,0 8-893,0 0 0,-2 1 0,0 1 0,5 24 0,-6-20-207,21 75 726,26 164 0,-46-188-2698,0 94 0,-9-168 1186,0-4 202,0 0 0,-1 1-1,1-1 1,0 0-1,0 1 1,1-1-1,-1 1 1,0-1-1,0 0 1,1 1-1,-1-1 1,0 0-1,1 0 1,0 1-1,-1-1 1,1 0-1,1 2 1,10-1-4756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5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64 11904,'-34'-18'3166,"22"10"-2342,-1 2 1,0-1 0,0 2-1,0 0 1,0 0-1,-27-5 1,38 10-800,0 0-1,1 0 1,-1 0-1,0 0 1,1 1-1,-1-1 1,0 0-1,1 1 1,-1-1-1,1 1 1,-1-1-1,1 1 1,-1 0-1,1 0 1,-1 0-1,1 0 1,0 0-1,-1 0 1,1 0-1,0 0 1,0 0-1,0 0 1,0 1-1,0-1 1,0 1-1,0-1 1,0 0-1,1 1 1,-1 0-1,0 1 1,-1 2-48,1-1 1,0 1-1,0-1 1,0 1-1,1 0 1,-1-1-1,1 1 1,0-1-1,0 1 1,2 5-1,0-2-14,0 0 0,0 0 0,1 0-1,0 0 1,1-1 0,0 0 0,0 0 0,1 0 0,5 8-1,-1-5-30,0-1 0,0 0 0,1 0 0,1-1 0,12 8 0,7 2 3,1-2 0,1-1 0,48 15 0,-54-22 226,55 9 1,-70-16-58,-3 1 217,0-1 1,0 1-1,-1 0 1,15 7-1,-20-9-208,-1 1 1,1 0-1,0 0 1,-1 0-1,1 0 1,0 1-1,-1-1 0,1 0 1,-1 1-1,0-1 1,1 1-1,-1-1 0,0 1 1,0 0-1,0-1 1,0 1-1,0 0 0,-1 0 1,1 0-1,0 0 1,-1 0-1,0-1 0,1 1 1,-1 4-1,-1 6 44,0 0 1,-1-1-1,0 1 0,-8 23 0,-20 43-426,28-74 254,-17 37-1904,-2 0 1,-36 50 0,39-66-1170,0-8-1914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7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191 252 5888,'-10'-17'490,"-4"-7"273,0 0-1,-20-24 1,22 33-424,-25-29 1461,-28-27 3005,61 63-4060,15 16-263,17 21 11,40 52 0,19 41 44,-82-114-498,170 275 1086,-52-79-394,-91-154-561,99 165 434,7 65 223,-38-71-337,-79-165-518,-11-22-30,1 0 0,28 41-1,-37-61 60,-1 0 0,1 0 0,0 0-1,0-1 1,0 1 0,0-1 0,0 0 0,0 1-1,0-1 1,1 0 0,-1 0 0,0-1-1,1 1 1,-1 0 0,0-1 0,1 1 0,-1-1-1,1 0 1,-1 0 0,1 0 0,-1 0-1,1 0 1,-1-1 0,1 1 0,4-2 0,2-1-1,0 0 0,0-1 0,0 0 0,-1 0 0,12-8 1,9-8-1,-1-1 0,-1-1 0,0-2 0,-2-1 0,-1 0 0,-1-2 0,22-33 0,-38 49 57,-1 0 0,1-1 0,-2 0 0,0 0 1,0 0-1,3-14 0,-7 18 15,1 1 0,-1 0 1,-1-1-1,1 1 0,-1-1 0,-1 1 0,0 0 0,1-1 1,-2 1-1,1 0 0,-1 0 0,-3-8 0,-2 0 54,0 0 1,-1 1-1,0 0 0,-1 0 0,0 1 0,-2 0 0,1 0 0,-23-19 0,24 24-107,-1 0 0,0 1 0,-1 0 0,1 1 0,-2 0 0,1 0 0,0 1 0,-1 1 0,0 0 0,0 0 0,0 1 0,-18-1 0,-2 2-174,1 2 1,-1 1 0,-35 6 0,-96 24-1229,151-28 52,-24 9 0,47-14-3417,14-4 2313,12-9-1517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7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0 289 6784,'16'-4'898,"-9"2"-437,0 0 1,0 0-1,0-1 1,10-4-1,-3 0 917,0-1 0,0 0 1,23-19-1,-32 24-1224,-1-1 1,-1 1-1,1-1 1,0 0-1,-1-1 0,0 1 1,0 0-1,0-1 1,-1 0-1,1 1 1,-1-1-1,0 0 0,-1 0 1,1-1-1,1-8 1,-2 3 87,-1 0 1,0 1-1,-1-1 1,0 1 0,-2-13-1,2 20-198,1-1 0,-1 1-1,0 0 1,-1-1 0,1 1 0,0 0 0,-1 0-1,0 0 1,0 0 0,1 0 0,-2 0-1,1 1 1,0-1 0,-1 0 0,1 1-1,-1 0 1,0 0 0,1 0 0,-4-2-1,4 3-33,0 0-1,0 1 1,1-1-1,-1 1 1,0-1-1,0 1 0,0-1 1,1 1-1,-1 0 1,0 0-1,0 0 1,0 0-1,0 0 0,0 1 1,1-1-1,-1 0 1,0 1-1,0 0 1,1-1-1,-1 1 1,0 0-1,1 0 0,-1 0 1,0 0-1,1 0 1,-1 0-1,1 0 1,-2 2-1,0 1-21,0 0-1,0 0 1,0 0-1,0 1 1,1-1-1,0 1 1,0-1 0,0 1-1,-1 7 1,-2 12-13,1 0-1,1 0 1,1 0 0,1 1 0,2-1 0,0 0 0,1 0 0,2 1-1,0-2 1,2 1 0,1 0 0,0-1 0,15 29 0,-19-44 24,1-1 1,0-1 0,0 1-1,1 0 1,0-1 0,0 0-1,1 0 1,-1-1-1,1 1 1,0-1 0,10 6-1,-8-7 0,0 0-1,0 0 0,1-1 1,-1 0-1,1-1 0,0 0 0,-1 0 1,1-1-1,16 1 0,2-2-81,-1-1 0,1-2 0,-1 0-1,0-2 1,0-1 0,0-1-1,-1-1 1,39-18 0,-40 14-1066,-1-1-1,33-23 1,-28 12-1395,-1-4-1482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8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 9728,'-1'-3'4717,"14"22"-3205,8 7-785,77 94 652,71 109-906,-47-57-444,-7-31-35,55 71 6,-28 5-27,-82-124-111,-9-21-1226,67 72 0,-105-128 796,-5-9-254,-9-15 115,-9-15-169,-2 4 442,1 1 1,-2 0-1,-1 1 1,0 0-1,-1 1 1,0 0-1,-1 2 1,-21-15-1,-20-11 246,-73-37-1,128 76 212,-158-79 2975,46 25 452,110 52-3296,-17-10 359,20 13-494,1-1-1,-1 0 0,1 1 1,-1-1-1,1 0 1,-1 1-1,1-1 1,-1 0-1,1 0 1,0 0-1,-1 1 0,1-1 1,0 0-1,0 0 1,0 0-1,-1 0 1,1 0-1,0 1 0,0-1 1,0 0-1,0 0 1,1 0-1,-1 0 1,0 0-1,1-1 1,1-4 220,1 0 1,0 0 0,0 0-1,1 0 1,0 0 0,5-5 0,31-33 993,-17 22-851,1 0 0,49-31 0,62-28-408,-77 47-283,-21 13-888,40-18-1,-64 34 353,0 0 0,0 1 0,0 0-1,0 1 1,1 1 0,-1 0-1,17 0 1,16 5-2808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9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98 321 8704,'-66'-50'5632,"64"49"-5233,0 0 0,0 0 1,0 0-1,0 1 0,0-1 1,-1 1-1,1-1 1,0 1-1,0 0 0,0 0 1,-4 0-1,3 0 334,6 8-83,15 27-465,1 0 0,45 61 0,-45-72-144,161 199 478,-173-214-517,8 9 0,27 25 0,-38-39-2,0-1 0,1 0 0,-1 0 0,0 0 0,1 0 0,0 0 0,-1-1-1,1 0 1,0 0 0,0-1 0,0 1 0,10 1 0,-13-3 1,0 0-1,0 0 1,0 0 0,0 0-1,1-1 1,-1 1-1,0 0 1,0-1 0,0 0-1,0 1 1,0-1-1,0 0 1,0 0-1,0 0 1,-1 0 0,1-1-1,2-1 1,-2 1 5,0 0 0,0-1 0,0 1 0,0-1 0,-1 1 0,1-1 0,-1 0 1,0 0-1,0 0 0,2-5 0,-1-4 37,-1 1 0,1-1 0,-2 0 1,-1-23-1,-9-39 132,4 34-126,6 40-51,0 0 1,0 1 0,0-1 0,0 0-1,0 0 1,1 0 0,-1 0 0,0 0-1,0 0 1,0 0 0,0 0 0,1 0-1,-1 0 1,0 0 0,0 1 0,0-1-1,0 0 1,1 0 0,-1 0 0,0 0-1,0 0 1,0 0 0,1 0 0,-1-1-1,0 1 1,0 0 0,0 0 0,0 0-1,1 0 1,-1 0 0,0 0-1,0 0 1,0 0 0,0 0 0,1 0-1,-1 0 1,0-1 0,0 1 0,0 0-1,0 0 1,0 0 0,0 0 0,0 0-1,1-1 1,-1 1 0,0 0 0,0 0-1,0 0 1,0 0 0,0-1 0,0 1-1,0 0 1,0 0 0,0 0 0,0-1-1,0 1 1,0 0 0,0 0 0,0 0-1,0 0 1,0-1 0,0 1 0,0 0-1,0 0 1,18 16-102,-2-1 64,-3-6 3,1 0 0,0-2 0,1 1 0,0-2 0,0 0 0,0-1 0,26 6 0,-28-9 24,0 0-1,0 0 1,0-2 0,0 1 0,0-2-1,0 1 1,0-2 0,0 0-1,24-7 1,-32 7 36,1 0 0,-1-1 0,1 1 0,-1-1 0,0 0 0,0-1 0,-1 1 1,1-1-1,-1 0 0,1 0 0,-1 0 0,6-10 0,-6 7 30,0 0 0,0 0 0,-1 0 1,0 0-1,0-1 0,-1 1 0,1-1 0,1-15 0,-3 11-18,-1 0-1,0 1 1,0-1-1,-1 0 0,0 1 1,-1-1-1,-1 1 1,0-1-1,0 1 0,-1 0 1,0 0-1,-1 0 1,-7-11-1,3 10-83,-1-1-1,0 1 1,-1 1 0,0 0-1,-1 0 1,-18-12 0,-1 2-442,-52-27 1,79 46 452,-1 0-37,1-1 0,-1 1 0,1 0 0,-1 0 0,0 1 0,0-1 0,-10 0-1,15 1 63,0 1 0,0 0 0,-1 0 0,1 0 0,0 0 0,-1 0 0,1 0 0,0 0 0,0 0 0,-1 0-1,1 0 1,0 1 0,-1-1 0,1 0 0,0 0 0,0 0 0,-1 0 0,1 0 0,0 0 0,0 1 0,-1-1 0,1 0 0,0 0-1,0 0 1,-1 1 0,1-1 0,0 0 0,0 0 0,0 1 0,0-1 0,-1 0 0,1 0 0,0 1 0,4 9-196,14 11 32,-1-8 132,0-1 1,2 0 0,-1-1-1,1-1 1,1-1 0,0-1-1,29 9 1,-40-15 76,0-1 0,1 1 1,-1-1-1,0-1 0,1 0 0,-1 0 0,0-1 0,1 0 1,-1 0-1,0-1 0,0 0 0,0-1 0,0 0 1,0 0-1,-1-1 0,16-10 0,-18 10 24,0 0 1,-1 0-1,1-1 0,-1 1 1,0-2-1,-1 1 0,1 0 1,-1-1-1,0 0 0,0 0 1,-1 0-1,0 0 0,0 0 1,0-1-1,-1 0 0,0 1 1,0-1-1,0 0 0,-1 0 1,-1 0-1,1 0 0,-1-13 1,-1 13-13,1 0 0,-1 1 0,-1-1 0,1 0 0,-1 1 1,0-1-1,-5-9 0,6 14-43,-1 0 0,1 0 1,0 0-1,-1 0 0,1 0 1,-1 0-1,1 0 0,-1 1 0,0-1 1,0 1-1,0-1 0,0 1 1,0 0-1,0 0 0,0 0 0,0 0 1,0 0-1,-1 0 0,1 0 1,0 1-1,-1-1 0,1 1 0,-5-1 1,6 1-5,0 0 0,-1 0-1,1 1 1,0-1 0,0 0 0,0 0 0,0 1 0,0-1 0,0 0 0,0 1 0,0-1 0,0 1 0,0-1-1,0 1 1,0 0 0,0-1 0,0 1 0,0 0 0,0 0 0,1-1 0,-1 1 0,0 0 0,1 0 0,-1 0 0,1 0-1,-1 0 1,1 0 0,-1 0 0,1 0 0,-1 0 0,1 0 0,0 0 0,0 1 0,0-1 0,-1 2 0,1 4-38,0 1 0,1-1 0,-1 0 0,3 11 0,-2-12 21,3 16-56,1-1 0,0 0 0,2-1 0,0 0-1,2 0 1,12 23 0,-17-35 44,1 0 0,0 0 0,1-1 0,0 0 1,0 0-1,0 0 0,1-1 0,0 0 0,0 0 0,1 0 0,0-1 0,0-1 0,0 1 0,0-1 0,1 0 1,-1-1-1,11 3 0,-4-4-7,0 0 0,0-1 0,1 0 0,-1-1 1,0-1-1,0 0 0,0-1 0,0-1 0,19-6 0,-4 0-606,-1-2 0,1-1 0,37-23 0,-54 28-342,-2 0 1,1-1-1,-1-1 0,-1 0 0,19-19 1,-10 5-2631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49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276 517 5376,'0'0'57,"0"-1"-1,1 1 1,-1 0 0,0 0-1,0-1 1,0 1 0,0 0-1,0-1 1,0 1 0,0 0-1,0 0 1,0-1 0,0 1-1,0 0 1,0-1 0,-1 1-1,1 0 1,0 0 0,0-1-1,0 1 1,0 0 0,0 0-1,-1-1 1,1 1 0,0 0-1,0 0 1,0-1 0,-1 1-1,1 0 1,0 0 0,0 0 0,0 0-1,-1-1 1,1 1 0,0 0-1,-1 0 1,1 0 0,0 0-1,0 0 1,-1 0 0,1 0-1,0 0 1,-1 0 0,1 0-1,0 0 1,0 0 0,-1 0-1,1 0 1,0 0 0,-1 0-1,0 0 158,-11 0-246,7 0 416,0 0 0,0-1 0,0 0 0,1 1 0,-1-2 0,0 1 0,1 0 0,-9-5 0,0 4 1246,7 1 690,13-3-1220,-3 1-964,0 0-1,0-1 0,0 1 1,0-1-1,-1 1 1,1-1-1,-1 0 0,0 0 1,0-1-1,0 1 1,-1-1-1,1 1 1,-1-1-1,3-10 0,0-5 330,0 0 0,3-28 0,-7 39-376,2-11 265,-1 0 1,0 0 0,-2-1-1,0 1 1,-7-41 0,6 58-316,0-1 0,0 0-1,-1 0 1,1 1 0,-1-1 0,0 1 0,0-1 0,0 1 0,0 0 0,-1 0 0,0 0 0,1 0 0,-1 0 0,0 0 0,0 1 0,0 0-1,-1-1 1,1 1 0,-1 0 0,1 1 0,-1-1 0,1 0 0,-1 1 0,0 0 0,0 0 0,0 0 0,0 1 0,0-1 0,-4 1 0,2 0-52,-1 0 1,1 0-1,-1 1 1,1-1-1,-1 2 1,1-1 0,0 1-1,-1 0 1,1 0-1,0 0 1,0 1-1,1 0 1,-1 0-1,0 1 1,1 0-1,0 0 1,-6 6 0,4-3-2,1 1 1,0 0 0,1 0-1,0 0 1,0 1 0,1 0 0,0 0-1,1 0 1,0 0 0,0 0-1,1 1 1,-2 18 0,3-17 0,0 0 0,1 1 0,1-1 0,0 1 0,0-1 0,1 0 1,1 0-1,0 0 0,0 0 0,9 19 0,-1-10-96,0 0-1,0-1 1,2-1 0,29 33-1,-34-42 82,0-2 0,1 1 0,0-1-1,0 0 1,0-1 0,1 0 0,0-1 0,0 0-1,1 0 1,-1-1 0,18 4 0,-8-4-210,-1-2 0,1 0 0,-1-1 0,1-1 0,0-1 0,-1 0 0,1-2 0,-1 0 0,0-1 0,22-8 0,-22 5-506,1-1-1,-1 0 0,0-1 1,-1-2-1,0 0 1,-1 0-1,0-2 0,-1 0 1,21-21-1,-6 5 149,-22 21 1557,0 0 1,9-11-1,-17 18-849,-1 1 0,1-1 0,-1 1 0,0-1 0,1 1 0,-1-1 1,0 1-1,1-1 0,-1 0 0,0 1 0,0-1 0,1 1 0,-1-1 0,0 0 0,0 1 0,0-1 0,0 0 1,0 1-1,0-1 0,0 0 0,0 1 0,0-1 0,0 0 0,0 1 0,-1-1 0,1 1 0,0-1 0,0 0 1,-1 1-1,1-1 0,0 1 0,-1-2 0,-1 0 202,-1 0-1,1 0 1,0 0-1,-1 0 1,-5-3 0,-5-5 291,-11-11-252,1-2 0,2 0 0,0-1-1,1-2 1,2 0 0,-27-50 0,42 71-345,1-1 0,-1 1 0,1-1 1,1 0-1,-1 1 0,1-1 0,0 0 0,0-9 1,1 12-9,0 0 1,0 1-1,1-1 1,-1 1-1,1-1 1,0 1-1,0-1 1,0 1-1,0-1 1,0 1-1,0 0 1,1-1-1,-1 1 1,1 0-1,0 0 1,-1 0-1,1 0 1,0 0-1,0 1 1,0-1-1,3-1 1,3-2 3,0 1-1,0 1 1,1-1-1,-1 1 1,1 0-1,0 1 1,0 0-1,-1 1 1,1 0 0,0 0-1,0 1 1,11 0-1,15 3-298,61 13 0,-71-11 44,44 8-546,205 46-6725,-233-48 5031,-1-3-1082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50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 8320,'-4'-4'4888,"4"4"-4482,1 1-1,-1 0 1,1 0-1,0 0 1,-1-1-1,1 1 1,0 0-1,0-1 1,-1 1-1,1-1 0,0 1 1,1 0-1,8 5-29,0 1 0,0 0-1,-1 1 1,0 0 0,0 1-1,-1-1 1,11 16 0,45 77 335,-38-57-353,104 146 482,-47-70-491,150 235 213,-26 19-2521,-189-340-238,-17-34 2006,-1 1 0,1 0 0,0 0 0,-1-1 0,1 1 0,0 0 0,-1-1 0,1 1 0,0-1 0,0 1 0,-1-1 0,1 1 0,0-1 0,0 1 0,0-1 0,0 0 0,0 1 0,0-1-1,-1 0 1,1 0 0,0 0 0,0 0 0,0 0 0,0 0 0,0 0 0,0 0 0,0 0 0,0 0 0,0 0 0,0-1 0,0 1 0,0 0 0,-1-1 0,1 1 0,0-1 0,0 1 0,1-1 0,16-13-4155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51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454 92 6400,'1'0'143,"-2"-12"9474,-8 8-7282,-9-8-1482,-1 2 0,0 0 0,0 1 0,-33-11-1,40 17-766,0 0 0,0 0-1,0 1 1,-1 0-1,1 1 1,-1 1 0,1 0-1,-1 1 1,-15 2-1,21-1-56,0 0 0,-1 1 1,1 0-1,1 0 0,-1 1 0,0 0 0,1 0 0,0 0 0,0 1 0,0 0 0,0 0 0,1 1 0,0-1 1,0 1-1,1 0 0,-1 1 0,-5 11 0,-1 3-57,1 2 0,1-1 0,1 1 0,-7 29 0,11-35 23,-4 35 1,8-45-38,-1 0 1,1 1-1,1-1 1,0 0-1,0 0 1,0 0-1,5 13 1,-6-19 39,1 1 0,0-1 0,0 1 0,0-1 0,0 1 0,0-1 0,0 1 0,1-1 0,-1 0 0,0 0 0,1 1 0,-1-1-1,1 0 1,-1 0 0,1-1 0,-1 1 0,1 0 0,0 0 0,-1-1 0,1 1 0,0-1 0,0 1 0,-1-1 0,1 0 0,0 0 0,0 0 0,0 0 0,0 0 0,-1 0 0,4-1 0,7-1 19,-1-1 1,0 0-1,18-7 0,-20 6-28,55-20 141,71-40 1,-129 61-106,-5 3-13,0-1-1,1 1 1,-1 0-1,0-1 1,0 0-1,0 1 1,0-1-1,0 0 1,0 0 0,0 1-1,0-1 1,0 0-1,0 0 1,0 0-1,0 0 1,0 0-1,-1 0 1,1-1-1,0 0 1,-1 1-4,0 1 0,0 0 1,0 0-1,0-1 0,0 1 0,0 0 0,0 0 1,0 0-1,-1-1 0,1 1 0,0 0 1,0 0-1,0 0 0,0 0 0,-1-1 0,1 1 1,0 0-1,0 0 0,-1 0 0,1 0 0,0 0 1,0 0-1,0 0 0,-1-1 0,1 1 1,0 0-1,0 0 0,-1 0 0,1 0 0,0 0 1,0 0-1,-1 0 0,1 0 0,0 0 1,-1 1-1,-10 1 128,7 0-139,-1 0-1,0 1 1,1-1 0,-1 1 0,1 0-1,0 1 1,0-1 0,0 1 0,0 0-1,1 0 1,-1 0 0,1 0-1,-3 6 1,-5 10-120,-16 36 0,25-51 116,-8 19-36,1 0 0,1 1 0,1 0-1,2 0 1,0 1 0,2 0 0,1-1 0,1 1-1,2 27 1,-1-46 34,1-1 0,0 0-1,0 0 1,1 0 0,0 0-1,0 0 1,0 0 0,1-1-1,0 1 1,0-1 0,0 0-1,1 1 1,-1-1 0,1-1-1,1 1 1,-1-1 0,1 1-1,-1-1 1,1-1 0,0 1-1,1-1 1,-1 1 0,0-2-1,1 1 1,0-1 0,0 1-1,0-1 1,0-1 0,0 1-1,0-1 1,7 0 0,1 0 67,1 0 1,-1-1 0,1-1 0,-1-1 0,1 0 0,-1 0-1,20-7 1,-17 3-42,1 0 0,-1-2-1,0 1 1,0-2 0,19-14-1,-20 11-453,0-1 0,15-17 0,4-10-3260,-20 15-2308,-6 15 1579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4:52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12288,'3'4'8164,"13"22"-6862,22 62-322,-4-6-733,86 127 185,16-9-18,-29-45-220,-7 0-258,85 122-1435,-166-250 318,1 0 0,1-2 1,1-1-1,38 33 0,-58-55 637,0 0 1,0-1-1,1 1 0,-1 0 1,1-1-1,0 0 0,-1 1 1,1-1-1,0 0 0,0-1 1,0 1-1,0 0 0,0-1 1,-1 1-1,1-1 0,5 0 1,7-3-3825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03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9 300 9856,'-9'12'9391,"23"-11"-6703,-12 0-2561,1 1 0,0-1 0,-1 0 0,1-1-1,0 1 1,0 0 0,0-1 0,0 0 0,0 0-1,0 1 1,-1-2 0,1 1 0,0 0 0,0-1 0,0 1-1,0-1 1,0 0 0,-1 0 0,1 0 0,0 0-1,3-2 1,3-3-119,1-1 1,-1 0-1,0-1 0,9-9 0,0 0 164,18-12 59,0 2 0,78-44 0,61-16 356,-174 87-611,2-2-26,0 1 0,0 0 0,0 0 0,0 0 0,0 1 0,5-2 1,13-15-9850,-11 11 6454,3 2-736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00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 1868 7808,'0'0'7093,"14"-1"-4869,-4-3-1840,-1-2 1,0 1 0,0-1 0,0 0-1,0-1 1,-1 0 0,14-15-1,-10 10-155,0 0-79,-1-1-1,-1 0 0,0-1 1,0 0-1,-1 0 0,-1-1 1,-1-1-1,0 1 0,-1-1 1,0 0-1,-2 0 0,6-33 1,-7 18-70,-1 1 1,-2 0 0,-1-1 0,-10-59 0,0 37-49,-3 1 1,-21-53-1,-267-600-2512,267 635 2365,-53-81 0,68 122 137,0 2-1,-1 1 1,-2 1-1,-1 0 0,-38-29 1,55 48 21,-1 1 0,1 0 0,-1 1 0,-11-6 0,16 9-24,1 1 0,-1-1 0,1 0-1,-1 1 1,1-1 0,-1 1 0,1 0 0,-1 0-1,-2 0 1,3 0-7,1 1 0,0-1 0,0 0-1,0 1 1,0-1 0,-1 1 0,1-1 0,0 1 0,0-1-1,0 1 1,0 0 0,0 0 0,0-1 0,0 1 0,0 0-1,1 0 1,-1 0 0,0 0 0,-1 2 0,0 2-5,0 0 0,0 0 0,0 0-1,1 0 1,-1 0 0,1 1 0,0-1 0,1 1 0,-1 7 0,2 4 22,4 30 1,2-16 28,1 0 0,1 0 0,2-1 0,19 38 1,-9-20-14,104 245 19,-107-248-74,46 107-28,95 166 34,-96-199 50,68 143 155,29 55 252,10-14 35,-31-98-301,-104-160-184,2-2 1,58 51-1,-90-89 7,-1-1-1,1 0 1,0 0-1,0 0 1,1-1 0,-1 0-1,1 0 1,0 0-1,10 3 1,-15-6-7,0 0 0,0 0 1,0 0-1,0 0 0,0 0 0,0 0 1,0 0-1,0-1 0,0 1 0,-1 0 0,1 0 1,0-1-1,0 1 0,0-1 0,0 1 1,0-1-1,0 1 0,0-1 0,-1 0 0,1 1 1,0-1-1,-1 0 0,1 1 0,0-1 0,-1 0 1,1 0-1,-1 0 0,1 0 0,-1 0 1,1 1-1,-1-1 0,0 0 0,1 0 0,-1 0 1,0 0-1,0 0 0,0 0 0,0-2 1,1-3 9,0-1 0,-1 0 0,0 0 1,-1-8-1,-1 2-17,0 1-1,-1 0 1,-1 0-1,1 1 1,-2-1-1,-9-19 1,-45-62 5,35 59-3,-44-78-334,40 63 189,-2 2-1,-65-79 0,86 116 211,-1 1 0,0 0 0,0 0 0,-1 1 0,-13-8 0,17 12 62,-1 1-1,1 0 0,0 0 1,-1 0-1,0 1 0,1 0 1,-1 1-1,0 0 0,-15-1 1,22 2-125,1 0 1,0 0 0,0 0-1,0 0 1,0 0 0,0 0-1,-1 0 1,1 0 0,0 0 0,0-1-1,0 1 1,0 0 0,0 0-1,0 0 1,-1 0 0,1 0-1,0-1 1,0 1 0,0 0-1,0 0 1,0 0 0,0 0 0,0-1-1,0 1 1,0 0 0,0 0-1,0 0 1,0-1 0,0 1-1,0 0 1,0 0 0,0 0-1,0 0 1,0-1 0,0 1 0,0 0-1,0 0 1,0 0 0,0 0-1,0-1 1,0 1 0,1 0-1,-1 0 1,0 0 0,0 0-1,0 0 1,0-1 0,1 1 0,6-13 19,-4 8 0,31-58 492,46-78 6,-43 76-2190,-6-2-4320,-18 35 691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03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30 8576,'-5'-2'1851,"-15"-6"1418,-3-6 1189,14 9-1083,17 16-905,-1-3-2662,3 9 543,0 1 0,0 0-1,11 32 1,-6-14-52,105 233 1028,18-10-548,150 158-350,-269-391-421,26 45-1468,-33-50-2157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05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41 6656,'0'-1'259,"-1"1"0,1-1 0,0 0 0,0 0 0,-1 0 0,1 1-1,0-1 1,-1 0 0,1 0 0,-1 1 0,1-1 0,-1 0 0,1 1 0,-1-1 0,1 1 0,-1-1 0,0 1 0,1-1 0,-1 1 0,0-1 0,1 1 0,-1-1 0,0 1 0,0 0 0,0-1 0,1 1 0,-1 0 0,0 0-1,0 0 1,0 0 0,1 0 0,-1-1 0,0 1 0,0 1 0,-1-1 0,1 0-144,0-1 1,-1 1-1,1 0 0,0-1 0,0 1 0,-1-1 0,1 0 1,0 1-1,0-1 0,0 0 0,0 0 0,0 1 0,0-1 1,0 0-1,-1-2 0,1 2 7,0 0 1,0 0-1,0 0 1,0 0-1,0 0 1,0 0-1,-1 1 1,1-1-1,0 0 1,-1 1-1,1-1 1,0 0-1,-1 1 1,1 0-1,-3-1 1,1 1 12,0 0 1,0 0-1,0 0 1,0 0-1,0 1 1,0 0-1,0-1 0,0 1 1,0 0-1,1 0 1,-1 1-1,0-1 1,1 1-1,-4 1 1,4 0-98,-1-1 1,1 1 0,0 0-1,0 0 1,0 0 0,0 0-1,0 0 1,1 0 0,-1 0-1,1 0 1,-2 8 0,0 2-36,1 1 0,0-1 0,0 1 0,2 0 0,0 0 0,2 23 0,20 83-102,-19-109 86,5 24-43,1 0 0,2 0 0,27 56 0,-37-88 56,1-1-1,-1 1 1,1-1-1,0 1 1,-1-1 0,1 0-1,0 1 1,0-1-1,1 0 1,-1 0 0,0 0-1,1-1 1,-1 1-1,1-1 1,-1 1-1,6 1 1,-6-3 2,-1 0 1,1 0-1,0 0 1,0 0-1,0 0 1,0 0-1,0 0 1,-1-1-1,1 1 0,0 0 1,0-1-1,0 0 1,-1 0-1,1 1 1,0-1-1,-1 0 0,1 0 1,-1 0-1,1-1 1,-1 1-1,1 0 1,-1 0-1,0-1 0,0 1 1,1-1-1,0-3 1,5-5 22,0-1 0,-1-1 1,-1 1-1,0-1 1,5-20-1,-5 13 81,0-1-1,2-39 1,-7 33 57,0 0 0,-2 1 0,-1-1-1,-9-35 1,-1 9 1113,-22-52-1,33 101-965,2 5-142,4 12-122,7 23-154,-6-26 105,2 0 0,-1 0 0,1 0 0,1-1 0,0 0 0,0 0 0,1-1 0,0 0 0,1-1-1,0 0 1,0 0 0,1-1 0,11 6 0,1-2-147,1 0 0,0-1 0,0-2 0,1 0-1,36 5 1,-45-10-569,-1-2 0,1 0-1,16-1 1,19-5-8947,-37 1 4028,-1-3 1276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05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20 11008,'0'-12'4128,"-5"4"415,1 8-3455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06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21727,'-10'12'33,"2"1"0,-1 1 1,2 0-1,0 0 0,0 0 0,1 1 0,1 0 0,1 0 0,0 0 0,1 0 0,0 1 0,1 0 0,1-1 0,1 18 0,0-27-127,1-1-1,0 0 1,0 1-1,0-1 1,1 0-1,0 0 1,0 1-1,0-1 1,0-1-1,1 1 1,0 0-1,0-1 1,0 1-1,1-1 1,4 5-1,-1-4-42,-1 1-1,1-1 0,1 0 0,-1-1 1,1 0-1,0 0 0,0-1 0,15 5 0,52 13 105,-35-11 755,0 3 0,54 23 1,-88-34-419,-1 1 0,0 0 0,0 0 0,0 1 0,8 7 0,-12-10-222,0 0 1,0 0-1,0 0 0,0 1 0,0-1 0,0 0 1,0 0-1,-1 1 0,1-1 0,0 0 0,-1 1 0,1-1 1,-1 1-1,0-1 0,1 1 0,-1-1 0,0 1 1,0-1-1,0 1 0,0-1 0,0 1 0,0-1 0,0 1 1,-1-1-1,1 1 0,-1-1 0,1 1 0,-2 1 1,-2 4 12,0 0-1,-1 0 1,-1 0 0,1 0 0,-11 9 0,-36 28-513,39-34 192,-9 9-590,13-11-329,-1 1-1,0-2 1,-21 13 0,21-17-1044,10-3 2081,0 0-1,0 0 1,-1 0 0,1 0 0,0 0 0,0 0-1,-1-1 1,1 1 0,0 0 0,0 0 0,0 0 0,-1 0-1,1-1 1,0 1 0,0 0 0,0 0 0,0-1-1,-1 1 1,1 0 0,0 0 0,0-1 0,0 1-1,0 0 1,0 0 0,0-1 0,0 1 0,0 0 0,0 0-1,0-1 1,-1-10-4462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06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330 287 9216,'-10'-3'1913,"0"0"1,-11-6 0,19 8-1618,1 1-62,0 0 0,1-1-1,-1 1 1,0 0 0,1-1 0,-1 1 0,0 0 0,1 0-1,-1 0 1,0 0 0,0-1 0,1 1 0,-1 0 0,0 0-1,1 0 1,-1 0 0,0 1 0,0-1 0,1 0 0,-1 0-1,0 0 1,0 1 0,0 0-161,1-1-1,0 1 1,-1-1 0,1 1-1,0-1 1,0 1 0,0-1-1,-1 1 1,1 0 0,0-1-1,0 1 1,0-1 0,0 1-1,0-1 1,0 1-1,0 0 1,0-1 0,0 1-1,1-1 1,-1 2 0,2 3-147,0 1 0,0-1 0,5 10 0,107 151-3607,-69-104-1235,-44-61 4659,-1 0 9,1-1-1,-1 1 0,0 0 1,1-1-1,-1 1 0,0-1 1,1 1-1,-1-1 0,0 1 1,1-1-1,-1 1 0,1-1 1,-1 1-1,1-1 1,0 1-1,-1-1 0,1 0 1,-1 1-1,1-1 0,-1 0 1,1 0-1,0 1 0,-1-1 1,1 0-1,0 0 0,-1 0 1,1 0-1,0 0 0,-1 0 1,1 0-1,0 0 1,5-6-2915</inkml:trace>
  <inkml:trace contextRef="#ctx0" brushRef="#br0" timeOffset="1">36 68 9600,'-27'-12'3584,"23"12"-2784,-1 0 736,10 0-1664,-1-3-544,5-5-192,0-4 448,5 0-1632,4 0-672,7 3-352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07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 8448,'-4'-1'7607,"4"1"-7493,-5 7 2084,5-1-1943,-1 1 0,1-1-1,0 1 1,0-1 0,1 1-1,0-1 1,2 8 0,2 15 65,25 204 1137,9 93 147,-31-168-1137,17 167 165,-24-316-683,5 27-110,-5-34 142,0 1-1,0 0 1,0 0 0,0-1-1,0 1 1,1-1-1,-1 1 1,1-1 0,2 4-1,-4-6-4,0 0 0,0 0 0,0 0 0,0 0-1,0 0 1,0 0 0,0 0 0,0 0 0,0 0 0,1 0-1,-1 1 1,0-1 0,0 0 0,0 0 0,0 0 0,0 0 0,0 0-1,0 0 1,0 0 0,0 0 0,0 0 0,0 0 0,0 0-1,0 0 1,1 0 0,-1 0 0,0 0 0,0 0 0,0 0-1,0 0 1,0 0 0,0 0 0,0 0 0,0 0 0,0 0-1,0 0 1,0 0 0,0 0 0,1 0 0,-1 0 0,0 0-1,0 0 1,0 0 0,0 0 0,0 0 0,0-1 0,0 1 0,0 0-1,0 0 1,0 0 0,0 0 0,0 0 0,0 0 0,0 0-1,0 0 1,1-8-1671,-3-16-1963,1 15 2093,1-22-2243,4-1-528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08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25 9856,'-45'-24'10895,"51"30"-8852,-1-2-1857,0-1 0,0 1-1,0-1 1,6 3 0,4 2 117,4 4 20,0 1 0,-1 0 0,0 2 0,20 20 0,58 75 457,-20-22-327,122 95 455,-77-76-483,-39-27-222,121 148-1,-82-77-1924,-121-151 1671,0 1 0,0-1 0,0 0 0,0 0 0,0 0 0,0 0 1,0 0-1,0 0 0,1 0 0,-1 1 0,0-1 0,0 0 0,0 0 0,0 0 0,0 0 0,0 0 1,1 0-1,-1 0 0,0 0 0,0 0 0,0 0 0,0 0 0,1 0 0,-1 0 0,0 0 0,0 0 0,0 0 1,0 0-1,0 0 0,1 0 0,-1 0 0,0 0 0,0 0 0,0 0 0,0 0 0,0 0 0,1 0 1,-1 0-1,0 0 0,0 0 0,0 0 0,0-1 0,0 1 0,0 0 0,0 0 0,1 0 0,-1 0 1,5-11-2304,2-14-2056,-7 25 4172,4-23-5143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08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23 285 9216,'-23'29'10522,"24"-29"-10370,0 1-1,0-1 1,-1 0 0,1 1-1,0-1 1,0 0-1,0 0 1,0 0 0,0 1-1,-1-1 1,1 0 0,0 0-1,0 0 1,0 0 0,0-1-1,0 1 1,1 0-1,19-5 168,-13 3 52,9-3-44,-1-1 1,0 0-1,0-1 0,25-14 1,56-44 334,-61 39-518,45-23-1,-39 28-641,1 2 1,72-21-1,-107 37-591,1 0 1,14-7-1,-19 9 97,-1-1-1,0 0 1,0-1-1,0 1 0,4-5 1,2-4-2837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09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10112,'-4'11'1939,"3"-9"-1404,1 1 1,-1-1-1,0 1 1,0-1 0,0 1-1,0-1 1,-3 3 1578,18 10 654,-10-12-2611,1 1 0,0-1 0,0 0 0,0-1 0,1 1 0,-1-1-1,1 0 1,-1-1 0,1 1 0,-1-1 0,1 0 0,9 0 0,7-1 208,0 0-1,22-5 1,-10 2 16,28-3 102,-7 1 25,77 1-1,-128 4-477,0 0 1,0 1-1,0-1 0,-1 1 0,1 0 1,0 0-1,0 0 0,-1 1 0,1-1 1,-1 1-1,1 0 0,-1 0 0,0 0 1,0 0-1,4 4 0,-4-3 6,0 1 0,-1 0 1,1 0-1,0 0 0,-1 0 0,0 0 1,0 0-1,0 1 0,-1-1 0,1 1 0,-1-1 1,1 8-1,7 66 1,-4 0-1,-4 84 1,-2-79-456,0-53-106,1-12-1029,2 28 1,-2-45 1267,0 0 1,0 0-1,0 0 1,0 0-1,1 0 1,-1 0 0,0 0-1,1-1 1,-1 1-1,0 0 1,1 0-1,-1 0 1,1 0-1,0 0 1,-1-1 0,1 1-1,0 0 1,-1 0-1,1-1 1,0 1-1,0-1 1,1 2 0,7-1-4723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09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83 8320,'-2'-2'2002,"2"1"-1669,0 1 1,-1 0 0,1-1 0,-1 1-1,1 0 1,-1 0 0,1 0-1,-1-1 1,1 1 0,-1 0-1,1 0 1,-1 0 0,1 0-1,-1 0 1,1 0 0,-1 0-1,1 0 1,-1 0 0,1 0-1,-1 0 1,0 1-150,0-1 0,1 1 0,-1-1 0,0 1 1,1-1-1,-1 1 0,1 0 0,-1-1 0,1 1 0,-1 0 0,1-1 0,-1 1 0,1 0 1,-1 1-1,-1 4-145,0 0-1,1 0 1,-2 9 0,2-13 408,-2 22 65,1 1 0,2 41 0,9 52 617,-8-107-1037,5 43 444,24 99 0,-24-131-448,1 0 0,2 0-1,0-1 1,1 1-1,1-2 1,26 38-1,-33-53-71,0 0 0,0-1-1,1 1 1,-1-1 0,1 0 0,0 0-1,0-1 1,1 1 0,-1-1 0,1 0-1,-1-1 1,1 1 0,0-1-1,0 0 1,0-1 0,0 1 0,1-1-1,-1-1 1,7 1 0,-3-1 39,-1-1 1,1 0 0,-1-1-1,0 0 1,0 0-1,1-1 1,-2 0-1,1-1 1,0 0-1,-1 0 1,16-11 0,-12 6 69,-1 0 0,1-1 0,-2 0 0,1-1 0,-2 0 0,0-1 0,0 0 0,-1 0 0,0-1 0,-1 0 0,8-21 0,-3 0 138,-1 0 1,-2-2-1,8-52 1,-13 60-135,-1 0-1,0-1 1,-3 1-1,-2-38 1,1 56-92,-1 0 0,0 1 0,0-1 0,-1 0 1,0 1-1,0 0 0,-1 0 0,-1 0 0,0 0 1,0 1-1,0-1 0,-1 1 0,0 0 0,-1 1 0,1 0 1,-10-8-1,2 5-14,0 1 1,0 0-1,0 2 0,-27-12 1,10 8-123,-46-10 1,60 17-135,0 2 1,0 0 0,0 1-1,0 0 1,1 1-1,-1 1 1,-24 5 0,25-3-1597,0 1 0,0 1 1,1 1-1,-21 9 0,21-4-4010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25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37 164 7296,'-8'8'2984,"6"-7"-2521,0 1 1,0 0 0,0 0 0,1 0 0,-1 0-1,1 0 1,-1 0 0,1 0 0,0 0 0,0 0-1,0 1 1,-1 1 0,-2 5 214,1-7 147,2-6 1602,2-9-2380,0 0 0,1 0 0,1 1 0,0-1 0,1 1 0,0 0 0,1 0 0,0 0 0,8-13 0,-9 20-14,0 0 0,0 0 0,0 0 0,0 0 0,1 0 0,0 1 0,0 0-1,1 0 1,-1 0 0,1 1 0,-1 0 0,1 0 0,0 0 0,0 1 0,0 0 0,1 0 0,-1 1 0,1-1 0,-1 1 0,1 1 0,8-1 0,-6 1 60,0 0 0,0 1 0,-1 0 0,1 1 0,0 0 0,-1 0 0,1 1 0,-1 0 0,0 1 0,0-1 0,0 2 0,0-1 0,-1 1 0,0 0 0,10 9 0,-2 1 179,-2 1 0,0 0-1,0 1 1,-2 0 0,0 1 0,-1 1 0,-1-1-1,13 38 1,-2 11-11,16 88 0,-34-144-285,3 18 3,2-2-1,1 1 1,13 32 0,-19-57 8,0 1 0,0-1 0,0 1 1,0-1-1,0 0 0,1 1 0,-1-1 1,1 0-1,0-1 0,0 1 0,0 0 1,6 2-1,-7-4 7,0 0-1,1 0 1,-1 0-1,1 0 1,-1 0 0,1-1-1,-1 0 1,1 1 0,0-1-1,-1 0 1,1 0-1,-1 0 1,1 0 0,0-1-1,-1 1 1,1-1-1,-1 0 1,1 0 0,3-1-1,29-19 250,-27 15-198,-1 1 1,15-6-1,-14 7-2,-1 0 0,-1-1 0,1 0-1,8-7 1,-8 6-86,0-1-1068,-1-5-4951,3-4 307,3 3 966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01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3 8576,'-1'-1'677,"-1"1"0,0-1 1,0 1-1,0 0 0,1-1 0,-1 1 1,0 0-1,0 0 0,0 0 1,0 0-1,0 1 0,-2 0 0,-10 0 1921,12-1-2474,0 0 0,1 0 1,-1 0-1,0 1 0,0-1 0,1 1 1,-1-1-1,0 1 0,1-1 0,-1 1 0,1 0 1,-1 0-1,1 0 0,-1 0 0,1 0 0,-1 0 1,1 0-1,0 0 0,0 0 0,-1 1 0,1-1 1,0 1-1,0-1 0,0 1 0,1-1 0,-2 3 1,0 1-19,0 1 1,1-1 0,-1 1 0,1 0 0,1-1-1,-1 1 1,1 9 0,1 14 119,1 1 0,9 40 0,20 63 222,-18-83-315,7 37 41,46 166 369,-49-201-445,2-1 1,46 88 0,-27-73-60,53 67 1,-63-97-66,1-1-1,2-1 1,40 33-1,-61-59 17,0 0 0,0-1 0,0 0 0,1 0 0,0-1 1,13 4-1,-20-8-76,0-1-1,0 0 1,0 0 0,0 0 0,0 0 0,0-1 0,0 0 0,0 0 0,1 0 0,-1 0 0,0 0 0,0-1 0,0 0 0,0 0 0,0 0 0,0 0 0,0-1 0,0 0 0,-1 0 0,1 0 0,6-4 0,-5 2-574,-1-1 1,1 1 0,-1-1 0,0 0 0,0-1 0,0 1-1,0 0 1,-1-1 0,3-8 0,8-14-4514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28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54 8704,'-18'24'14197,"28"-37"-12795,-2 7-1307,0 0 0,1 0 0,-1 1 0,1 0 0,1 1-1,-1 0 1,0 0 0,17-4 0,-2 3 3,-1 1-1,38-2 1,-49 5 75,1 1 0,0 0 1,0 1-1,0 1 0,-1 0 1,1 0-1,16 6 0,-24-6-59,0 0 0,0 0-1,0 1 1,-1-1 0,1 1 0,-1 0 0,0 1-1,0-1 1,0 1 0,0 0 0,0 0 0,-1 0-1,0 0 1,0 0 0,0 1 0,0-1 0,-1 1-1,1 0 1,-1 0 0,1 6 0,1 4 22,-1 1 1,-1-1 0,0 1-1,-1 0 1,0 0 0,-2 0-1,0 0 1,-1 0 0,0-1-1,-8 28 1,-1-9-74,-1-1 0,-2 0 0,-30 54-1,42-85-89,1 0 1,-1 1-1,1-1 0,0 1 0,0 0 0,0-1 0,1 1 0,-1 0 0,0-1 0,1 6 0,0-6 4,0-1 0,0 0 0,1 0 0,-1 0 0,1 0 0,-1 0 0,1 0 0,-1 0 0,1 0 0,0 0 0,-1 0 0,1 0 0,0 0 0,0-1 0,0 1 0,0 0 0,0-1 0,-1 1 0,1 0 0,0-1 0,1 1 0,-1-1 0,0 1 0,0-1 0,0 0 0,0 1 0,0-1 0,0 0 0,3 0 0,57 10-260,-42-8 268,-1 1 1,0 0-1,0 1 1,-1 1 0,1 1-1,17 8 1,-34-14 8,10 6 40,0 0 0,-1 0 1,1 1-1,14 14 0,-22-18 22,0-1 0,-1 1 0,1 1-1,-1-1 1,0 0 0,0 1-1,0-1 1,-1 1 0,1-1 0,-1 1-1,0 0 1,0 0 0,0 0-1,0-1 1,0 1 0,-1 0 0,0 0-1,0 0 1,0 4 0,-3 10 4,0 1 1,-1-2-1,-1 1 1,0 0 0,-1-1-1,-1 0 1,-1-1-1,0 1 1,-2-1-1,1-1 1,-2 0 0,0 0-1,-15 14 1,15-19-92,0 0 0,-1-1 0,0-1 0,-1 0 0,0-1 0,0 0 1,0-1-1,-1 0 0,-25 6 0,11-5-298,1-2 1,-2-1-1,1-1 0,-32 0 1,50-3-84,-22-1-862,30 0 964,0 1 0,1 0 0,-1-1 0,0 1 0,0-1 0,0 1 0,1-1 0,-1 0 0,0 0-1,1 0 1,-1 0 0,1 0 0,-3-2 0,4 2 104,-1 1 1,1 0-1,0-1 0,-1 1 0,1-1 0,0 1 0,-1-1 0,1 1 1,0-1-1,0 1 0,0-1 0,0 0 0,-1 1 0,1-1 0,0 1 1,0-1-1,0 1 0,0-1 0,0 0 0,7-11-5836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33.59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57 10 8960,'-36'3'3328,"27"-3"-2592,2-8-608,2 4-448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37.53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0 117 7296,'1'16'8213,"2"-13"-8026,-1 0 0,1 0 0,-1 0 0,1-1 0,0 0 0,0 1 0,0-1 0,0 0 0,6 2 0,11 9 684,78 58 1044,-85-63-1844,1 0 0,0-1 0,0-1 0,0 0 0,27 6 0,-9-4 28,48 8 304,-51-10-141,44 12 0,-11-1-189,-20-6 16,-22-6-54,-1 0-1,1-1 1,-1-1-1,22 0 0,120 5 548,102 12-454,183-8 76,-304-13-158,670 1 349,-677-1-304,211 6 202,-193 1-325,180 21 27,-258-15 139,-39-6-124,71 4 0,-74-11 22,1 3 0,-1 0 0,42 10 0,-4 2-10,95 7-1,-127-20-27,-22-1 94,24 4 1,-15-1-129,38 2 0,235-5 226,-224-5-164,18 2 31,-90 3-36,-1 0 0,1-1 0,-1 1 1,1-1-1,-1 1 0,5-3 0,11-1 674,-9 4-478,-9 0-165,0-2-11,0-14 53,0 1-1,-2 0 1,0 0-1,0 0 1,-2 1-1,1-1 1,-2 1-1,-8-19 1,7 20-71,-1-5-24,0 1 1,-2 1 0,0-1 0,-1 2 0,-22-28 0,30 41 4,-22-23 1,2-2 1,0 0-1,-23-38 1,41 58-20,0-1 34,-1 0 0,1 1 1,-2-1-1,1 1 0,-8-7 1,12 12-7,-1 1-17,1 0-1,-1 0 1,1 0-1,-1 0 1,0 0 0,1 0-1,-1 0 1,0 0-1,0 1 1,-3-2 0,5 2 3,-1 0 5,-5-3 29,-1 1-1,0 1 0,0-1 0,0 1 0,-12-1 0,-72-3-88,71 6 88,12-1-24,-1 0 0,1 0 0,-1 0 0,1-1 0,-11-3 0,7 2 11,0 0 1,1 1-1,-1 0 0,0 1 1,-16 2-1,-6-1 62,-233 11 130,98 1-137,155-12-73,-120 9 35,-98 6-60,165-13 67,-108 21 0,90-11-35,-106 3 0,144-13 1,-45 2 2,-175 14 10,-287 1-149,480-21 129,-84-4 7,94 2 6,-48-4 71,46 1-107,-82 4 0,28 6 30,0-5 1,-126-19-1,122 15 63,43 3-184,-48-3 137,-169-17-5,265 21 125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40.1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1141 650 7552,'-42'-20'4359,"33"12"-3814,-36-35-718,11 9 407,-1 5 82,-1 1 0,-1 2 0,-46-25 0,-1 5 217,-136-67 690,195 103-1055,0 0 1,-1 2-1,0 1 1,0 1-1,0 1 1,-1 2-1,-27-1 1,45 4-152,0 1 1,1 0 0,-1 0-1,0 0 1,1 1-1,-1 1 1,1-1 0,0 2-1,0-1 1,0 1-1,0 0 1,1 0-1,-10 8 1,8-4-9,0 0 0,1 0-1,-1 1 1,2 1 0,-1-1 0,1 1 0,1 0-1,-11 22 1,1 5 46,1 1-1,-12 47 1,22-63 26,0 0 0,2 1 0,0-1 1,1 1-1,3 33 0,-1-48-60,1 1 1,1-1 0,-1 1-1,1-1 1,1 0-1,0 0 1,0 0 0,0 0-1,1-1 1,0 1 0,1-1-1,-1 0 1,2 0-1,-1 0 1,1-1 0,0 0-1,0 0 1,7 5-1,9 5-17,0-1-1,0-1 0,2-1 1,-1-1-1,2-1 0,-1-1 0,1-1 1,1-1-1,0-2 0,0-1 1,0 0-1,47 1 0,-31-5 28,0-1 1,0-2-1,0-2 0,55-12 0,-79 12 23,-1-1 0,1-1 0,-1 0 0,0-1 0,0-1 1,-1-1-1,0 0 0,-1-1 0,0-1 0,0 0 0,-1-1 0,18-21 0,-13 10 24,-1-1-1,-1-1 1,-2-1 0,0-1 0,-2 0 0,0 0 0,14-53-1,-21 58-57,0-1 0,-2 0 0,-1 0 0,-1 0 0,0 0 0,-2 0 0,-1 0 0,-1 0 0,-1 0 0,-10-41 0,9 52-20,-2-1 1,1 1-1,-1-1 0,-1 2 0,0-1 0,-1 1 0,0 0 0,-1 1 0,0-1 0,-1 2 0,0 0 0,0 0 0,-23-15 1,14 13 53,1 0 0,-2 2 1,1 0-1,-1 1 0,-1 1 1,1 0-1,-1 2 1,-26-3-1,29 6 38,0 1 0,-1 1 0,1 1 0,-1 1 0,1 0 0,-23 7-1,-103 37 450,117-36-475,0 1 0,1 2-1,0 0 1,-33 25 0,45-28-74,1 1 0,0 1 0,0 0 0,2 0-1,-1 1 1,2 1 0,0 0 0,-15 26 0,16-20-14,0 0 0,1 0 1,2 1-1,0 0 0,1 0 0,-3 27 1,6-32 16,1 0 0,1 0 0,0 0 0,1 0 0,1 0-1,1-1 1,0 1 0,1 0 0,8 20 0,1-8-31,1-1 0,1 0 0,2 0 0,0-2 0,2 0 0,1-1 0,23 21 0,-27-30 24,1 0 0,1-1-1,0-1 1,1-1-1,1-1 1,-1 0 0,2-2-1,-1 0 1,43 11-1,-31-13 1,0-1 0,1-1 0,-1-2 0,1-2 0,0-1 0,38-4 0,-2-4 24,0-2 0,-1-4 0,0-2-1,76-31 1,-121 38 5,-2-1 0,1-2 0,-1 0 0,-1-1-1,-1-1 1,0-1 0,0 0 0,-2-2 0,0 0 0,0-1 0,-2-1 0,-1 0 0,0-1-1,-1 0 1,-1-1 0,-1 0 0,16-46 0,-23 55 1,-1 0-1,0 0 1,0-1 0,-1 1-1,-1-1 1,0-16 0,-1 21 4,-1 1 0,0-1 0,-1 0 0,1 0 0,-1 1 0,-1-1 1,1 1-1,-1 0 0,-1-1 0,1 2 0,-7-10 0,-1 2 67,0 0 0,-1 1 0,-1 0 0,0 1-1,-1 1 1,0 0 0,-25-15 0,18 14-2,0 1 0,-1 2 0,0 0-1,0 1 1,-32-7 0,22 9-9,0 1 0,0 1 0,-1 2 0,0 1 0,0 2 0,1 1 0,-56 10 0,74-8-86,0 0-1,0 1 0,1 0 0,-1 1 0,1 1 1,1 0-1,-1 1 0,1 0 0,1 1 1,0 0-1,0 1 0,0 0 0,2 0 1,-1 1-1,-10 16 0,3 0-16,2 1 0,0 1 0,2 0 0,1 0 0,2 1 1,-7 32-1,8-27-16,1 1 1,3 0 0,0 1 0,2 48-1,3-69 17,1 1 0,0-1 0,2 0-1,0 0 1,0 1 0,2-2-1,0 1 1,1 0 0,0-1-1,1 0 1,1-1 0,10 16-1,-7-17 21,0 0-1,1-1 0,1 0 1,0 0-1,0-2 0,1 1 1,0-2-1,1 0 0,0-1 1,22 9-1,-18-10 8,0 0-1,0-2 1,0 0 0,1-1 0,-1-1-1,1-1 1,0-1 0,37-2 0,-19-4-4,0-2 0,0-1 1,-1-2-1,0-2 0,-1-1 1,0-2-1,34-20 0,-52 26 49,0-1-1,-2-1 0,1 0 0,-1-1 0,-1-1 1,0-1-1,-1 0 0,-1 0 0,0-2 1,-1 0-1,0 0 0,-2-1 0,10-18 1,-10 12-5,0-1 0,-2 0 1,-1 0-1,6-33 0,-10 38-24,-1 0 0,-1 1-1,0-1 1,-2 0-1,0 0 1,-5-27-1,3 35-3,0 0-1,-1 0 1,0 0-1,-1 0 1,0 1-1,-1 0 0,0 0 1,-1 0-1,1 1 1,-2 0-1,-11-11 1,3 5 10,-1 1 0,0 0 1,-1 2-1,0 0 0,-21-9 1,19 11-80,0 1 0,0 2 0,-1 0 1,0 1-1,0 0 0,-1 2 0,0 1 1,1 1-1,-1 0 0,0 2 0,0 1 0,0 0 1,0 2-1,1 0 0,-1 2 0,1 0 1,0 1-1,0 1 0,1 1 0,0 1 1,0 1-1,1 1 0,0 0 0,-22 19 1,23-15-586,1 1 1,0 0-1,1 1 1,1 1-1,0 1 1,-14 25-1,12 7-3222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47.56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3937 206 4736,'-13'-14'4226,"12"14"-4150,-28-10 1879,9 3-1514,-4-3 86,0 1 0,0 1 1,-43-7-1,9 1-17,41 10-432,-1-1 0,1-1-1,0 0 1,-21-12 0,12 4 272,-1 0 1,-30-10-1,-21 4-94,68 18-210,0 0 0,0 1 0,-1 0 0,1 0 0,0 1 0,-1 0 0,-18 4 0,-74 20 41,49-9-41,5-5 71,-52 3-1,57-9-28,0 3 0,-43 11-1,29-3 8,-1-4-1,0-1 1,-109 2 0,92-6-17,-114 24 0,154-23-69,-88 11 79,-161 2 0,227-19-47,25-1 27,-38 4-1,-154 13 94,-3-17-132,96-2-22,-300 2-140,411 0 131,0-2 0,0-1 0,0 0 0,-24-8-1,36 9 34,-1 1 0,-18-2 0,19 3-26,0-1-1,-19-4 1,20 3-38,-1 1-1,1 0 1,-11 0-1,-5-1 19,-9 0 100,-35 3 0,23-1-181,25 1 106,-25 5-1,25-4-149,-24 1 0,57-3 121,205-7-106,-176 5 119,1 1-1,65 9 0,-28-1-5,169-6 131,-124-2-89,227-4-62,-275 5 38,95 12-1,45 13 14,-151-21 17,83-5 0,-91-3-16,171-4-30,-91 12-75,255-28 0,-339 20 153,73 4 0,-5 0-18,-50-6 49,86-19 0,-66 9-46,88 1-25,-35 4-25,-115 7-70,0-1 0,51-16-1,-65 15 35,14-5 79,1 2-1,0 0 1,58-7 0,106 11-13,-114 5-36,92-11-1,-56 0 132,-97 11-96,-1 0 0,1 2 0,37 7 0,144 30-21,-156-33 97,-17-1-15,41 0-1,-61-4-93,1 0-1,0 0 1,15 5-1,-16-4 40,0 0-1,1 0 1,15 0-1,34 1 363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51.17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87 581 2816,'-5'6'328,"-2"1"66,1 0-1,-15 12 1,19-18-308,1 0 0,0 0-1,-1 0 1,1 0 0,-1 0 0,1-1 0,-1 1-1,0 0 1,1-1 0,-1 1 0,0-1-1,1 1 1,-1-1 0,0 0 0,0 0 0,1 0-1,-1 0 1,0 0 0,0 0 0,1 0-1,-1-1 1,0 1 0,-5-5 384,7 4-422,-1 1 0,1-1 0,0 1 0,0-1 0,0 0 0,-1 1-1,1-1 1,0 1 0,0-1 0,0 0 0,0 1 0,0-1 0,0 0 0,0 1 0,0-1 0,0 0 0,91-151 12494,-91 153-12503,1 0-102,15 21 66,1-2-1,1 0 1,1-1 0,1-1 0,25 19 0,-11-14-11,0-1 1,64 29-1,-86-45 11,0-1 1,0 0-1,0-1 0,1-1 0,0 0 0,-1 0 0,1-1 0,0-1 0,0 0 0,0-1 0,0 0 0,0-1 1,0-1-1,0 0 0,0 0 0,-1-1 0,1-1 0,23-10 0,-25 8 10,1 1 0,-1-1 0,0-1 1,-1 0-1,0-1 0,13-11 0,-20 15 22,1 1 0,-1 0 0,0-1 0,0 0 0,-1 0 0,1 0 0,-1 0 0,0 0 0,0 0 0,0-1 0,-1 1 0,1-1 0,-1 1 0,0-1 0,-1 1 0,1-1 0,-1 0 0,0 1 0,0-1 0,-1-8 0,-2 1 64,0 0-1,-1 0 1,0 0 0,-1 0 0,-9-14 0,-36-53 54,42 68-146,0 1 0,0 0-1,-1 1 1,0 0-1,0 0 1,-1 1 0,-13-8-1,16 11 4,-1 1 0,1 0 0,-1 1-1,0 0 1,0 0 0,0 1 0,0 0 0,-1 0 0,1 1-1,0 0 1,-16 0 0,11 2-16,-1 1 1,1 0-1,0 1 0,1 1 1,-1 0-1,0 0 1,1 1-1,0 1 0,-13 8 1,9-5-13,1 2-1,0 0 1,0 1 0,1 1 0,-23 26 0,31-32 18,2-1 1,-1 1-1,1 0 1,0 0-1,1 0 1,-1 1-1,2-1 1,-1 1-1,1 0 1,-3 13-1,4-9-5,1-1 0,-1 0 0,2 0-1,-1 0 1,2 0 0,-1 1 0,5 10-1,0-1-14,2 0 0,0-1 0,1 0 0,1 0 0,1-1 0,1 0-1,19 22 1,-17-23-7,1-1-1,1-1 1,1 0-1,0-1 1,1-1-1,1-1 0,0 0 1,1-1-1,33 14 1,-38-20 30,0-1 0,1 0 0,0-1 0,0-1 0,0 0 0,0-1 0,0-1 0,0-1 0,1 0 1,-1-1-1,0 0 0,0-2 0,0 0 0,18-6 0,-17 3 9,-1-1 0,1 0 0,-2-2 0,1 0 1,-2 0-1,1-1 0,-1-1 0,0-1 0,-1 0 0,-1 0 0,0-2 0,-1 1 1,0-1-1,17-29 0,-17 21 9,0 1-1,-1-1 1,-1-1 0,-1 0 0,-2 0 0,0-1-1,-1 0 1,-1 0 0,-2 0 0,1-35 0,-4 39-1,0 0 1,-2 0-1,0 0 1,-1 0-1,-1 1 1,-1-1-1,0 1 1,-2 1-1,0-1 1,-1 1-1,-1 1 1,-16-23-1,9 17 52,-2 1 0,-1 0 0,0 2 0,-2 0 0,0 2 0,-1 0 0,-46-26 0,63 41-47,0 0 0,-1 0 0,0 0 1,1 1-1,-1 0 0,-8-1 0,13 3-23,0 0 0,0 0 0,0-1 0,1 1 0,-1 1 0,0-1 0,0 0 0,0 0 0,0 1 0,0-1 0,0 1 0,0 0 0,1-1 0,-1 1 0,0 0 0,0 0 0,1 0 0,-1 0 0,1 1 0,-1-1 0,1 0 0,-1 1 0,1-1 0,0 1 0,0-1 0,-2 3 0,0 2-3,1 0-1,-1 0 1,1 1 0,0-1 0,-2 13 0,-3 38 2,6-44-10,1 0 0,0 0 0,0 0 0,2 0 0,-1 1-1,2-1 1,0-1 0,0 1 0,1 0 0,1-1 0,0 0 0,1 0-1,0 0 1,0-1 0,2 0 0,-1 0 0,1-1 0,1 0 0,0 0-1,12 10 1,1-2-4,1-1-1,1-1 0,1-1 0,0-1 1,1-1-1,0-1 0,1-1 1,0-2-1,1-1 0,0 0 0,0-3 1,0 0-1,42 1 0,100-8 13,-139 0 4,0-2 0,0-1 0,42-14 0,-67 17 2,1 0 0,-1 0 0,0-1 0,0 0 1,0 0-1,0 0 0,0-1 0,-1 0 0,0 0 0,0-1 0,0 1 0,0-1 0,-1 0 1,1 0-1,-1-1 0,0 1 0,-1-1 0,0 0 0,0 0 0,0 0 0,0 0 0,-1-1 1,2-11-1,0 3 5,0 0 0,-2-1 1,0 1-1,0-1 0,-2 0 1,0 0-1,-4-27 0,3 35 26,-1 0 0,0 1 0,0-1 0,-1 0 0,0 1 0,0 0 0,-1-1 0,0 1 0,0 0 0,0 1 0,-1-1 0,0 1 0,-1 0 0,1 0 0,-1 1 0,0 0 0,-10-7 0,10 8-15,-1 0-1,0 1 0,1-1 1,-1 2-1,0-1 0,-1 1 1,1 0-1,0 0 1,0 1-1,-1 0 0,-9 0 1,13 1-17,0 0 0,-1 1 1,1-1-1,-1 1 0,1 0 1,0 1-1,-1-1 1,1 1-1,0-1 0,0 1 1,0 0-1,0 1 0,0-1 1,1 1-1,-1 0 0,1 0 1,0 0-1,0 0 1,0 0-1,-4 6 0,-1 4-11,1 0 0,1 0-1,0 0 1,1 1 0,0 0-1,1 0 1,0 0-1,2 1 1,-2 14 0,1 7-24,1 0 1,5 56-1,0-61 31,2 1 1,0-1-1,2 0 1,15 38-1,-16-52-41,1 0-1,1-1 0,0 0 0,2 0 0,0-1 0,0 0 0,1-1 1,1 0-1,15 13 0,-16-18-7,0 1 1,1-1-1,0-1 0,1 0 0,0-1 1,25 10-1,-33-15 42,1 0 0,-1-1 0,1 1 1,0-1-1,0 0 0,-1-1 0,1 1 0,0-1 0,0 0 0,0-1 0,0 1 1,-1-1-1,1 0 0,0-1 0,-1 1 0,1-1 0,-1 0 0,1-1 0,-1 1 1,5-4-1,-1-1 6,-1 0 0,0 0 0,0-1 0,-1 1 0,0-2 1,0 1-1,7-13 0,-4 4 4,-1-1 0,0 0 0,6-21 0,-9 23 52,-2 0 0,0-1 0,0 0 0,-2 0 0,0 1 0,-1-1 0,-1-1 0,-1 1 0,0 0 0,-1 0 0,0 1 0,-10-31 0,10 41-29,0 0 0,-1 1 1,0-1-1,0 0 1,0 1-1,-1 0 1,1-1-1,-9-7 0,9 10-18,1 1-1,-1 0 1,0 0-1,0 0 1,1 0 0,-1 1-1,-1-1 1,1 1-1,0-1 1,0 1-1,0 0 1,-1 1-1,1-1 1,0 0-1,-1 1 1,1 0-1,-6 0 1,4 0-176,-1 1 1,0 0 0,0 1-1,0 0 1,1-1-1,-1 2 1,1-1-1,-1 1 1,1 0-1,0 0 1,0 0-1,0 1 1,1-1-1,-8 8 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5:59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9344,'-4'0'1686,"3"0"-1440,0 0-1,0 0 1,0 0-1,-18 9 15268,63-7-14780,63 8 0,-84-7-559,48-2 1,-40-2-65,4 6-932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00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81 8832,'-4'-1'2009,"-1"0"1,1 0 0,-1 0 0,1 1-1,-8-1 1,12 1-1799,-1-1-1,0 0 1,1 1 0,0-1-1,-1 0 1,1 0 0,-1 0-1,1 1 1,0-1 0,-1 0-1,1 0 1,0 0 0,0 0-1,0 0 1,0 1 0,0-1-1,0 0 1,0 0 0,0 0-1,0 0 1,1-1 0,2-2-7,1 0 1,0 0-1,0 0 1,1 1 0,-1-1-1,1 1 1,0 0-1,0 0 1,0 1 0,7-3-1,-3 1-56,0 1-1,0 1 0,0-1 1,0 1-1,18-1 0,-22 3 8,0 0 1,0 0-1,0 0 0,0 1 0,0 0 0,0 0 0,0 0 1,0 1-1,0-1 0,-1 1 0,1 0 0,6 4 0,-9-4-109,-1-1-1,1 0 0,-1 1 1,1-1-1,-1 0 1,0 1-1,0 0 0,0-1 1,0 1-1,0 0 0,0-1 1,0 1-1,-1 0 0,1 0 1,-1 0-1,1 0 1,-1 0-1,0 0 0,0-1 1,0 1-1,0 4 0,0 4 10,-2 0-1,1-1 1,-4 12 0,0 2 24,-1 17-50,3-16-30,-1 0 1,-9 30-1,12-50-22,0 0 1,0 0-1,0 0 0,0 0 1,1 0-1,0 1 0,0-1 1,0 0-1,0 0 0,2 9 1,-2-11 9,1 0 1,0 0 0,0 1 0,0-1-1,0 0 1,0 0 0,0 0 0,1 0-1,-1-1 1,1 1 0,-1 0 0,1 0-1,-1-1 1,1 1 0,0-1 0,0 0-1,0 1 1,0-1 0,0 0 0,4 1-1,28 10-72,44 7 0,-47-12 99,-1 1 0,38 15 0,-60-19 45,0 0-1,0 0 1,8 7-1,-14-10-29,0 0 0,-1 1 1,1-1-1,0 0 0,-1 1 0,1 0 1,-1-1-1,1 1 0,-1 0 0,0 0 1,0 0-1,0 0 0,0 0 0,0 0 1,0 0-1,0 0 0,-1 0 0,2 3 1,-3-3-16,1 0 0,-1-1 0,1 1 1,-1 0-1,1-1 0,-1 1 0,0-1 0,0 1 1,0-1-1,0 1 0,0-1 0,0 0 0,0 0 1,0 1-1,0-1 0,-1 0 0,1 0 1,0 0-1,-4 1 0,-2 3 28,0-1 0,-14 5 0,-8 0-9,0-1-1,-1-1 0,-38 4 1,-29 6-899,81-15 334,8-2-1525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09.79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7237 194 7296,'-38'9'4574,"34"-11"-4444,-9-4 228,-1 1 0,1 0 0,-1 1 0,-1 1 0,1 0 0,-26-2 0,24 4-46,0-1-1,-27-6 1,-9-1 199,44 8-464,-151-15 761,116 13-521,-74 7 0,-25 7 311,-45 4-252,138-8-237,-87 23 0,48-7 146,-1-5-1,-92 9 0,119-20-170,1 1-49,-123 0 1,60-21-35,-38-1-2,-100 10 43,219 4-65,-79 1 2,96 1 30,1 1 1,-45 11-1,11 4-24,13-5 7,-58 11-1,58-17 19,0-2 0,-1-2-1,1-2 1,-50-5-1,-171-4 194,181 9-163,-117-14 0,60-9-47,-48-6-28,137 22 22,-85 3-1,-265 49 112,256-25-74,-95 19-88,200-32 41,-73 3-1,-45-10 30,98-1 19,37 0-34,-212-4-11,173 0 27,-105-20-1,-123-59-38,273 77 37,0 1 0,0 1 0,-33-2 0,-61 3 25,-4-1-37,63 0 21,0 3 1,-101 10-1,135-5-64,1 0 1,0 2-1,-31 12 0,25-8 78,-29 7-1,8-6-49,-1-3 1,0-1 0,-65-1-1,111-6-47,16 4-454,34-5 365,0-2-1,0-2 0,57-14 1,281-43 121,-326 54 36,202-10 54,-59 6 6,238-52 300,14-1-195,-355 60-159,-1 4 1,151 18-1,71 5 60,-238-22-97,156-18-1,-215 15 46,381-53 1,-366 51-23,309-30 54,-236 29 17,121 8 0,134 38-174,-45 14 277,-233-41-129,24 3-131,-23-2 60,131 4 0,97-17 118,-159-2 0,252-4 243,-103 27-246,8 0-6,285-25 17,-359-10-110,-71 2 65,-5 11 98,-111 1-1600,18-1-3601,-25-1 4519,15-5-982,10-5-1626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11.64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138 319 8320,'-14'28'4522,"15"-25"-4460,0-1-1,0 1 0,1-1 1,-1 0-1,1 0 0,0 1 1,-1-1-1,1 0 0,3 2 1,151 129 1255,-139-121-1296,1-1 0,0 0 0,0-1 0,24 9 0,-30-14-21,1-1 0,0-1 0,-1 0 1,1-1-1,0 0 0,1-1 0,23-1 1,-27 0 13,0-1 1,0-1-1,-1 1 1,1-2-1,-1 1 1,1-1-1,15-8 1,-21 9 44,0-1 1,0 1-1,0-1 0,0 0 0,0 0 1,-1-1-1,0 1 0,1-1 1,-1 0-1,0 1 0,-1-1 1,1-1-1,-1 1 0,0 0 1,0-1-1,0 1 0,2-9 1,-1 0 58,-1 0 0,-1 0 0,0 0 1,0 0-1,-2 0 0,-2-19 1,0 11-4,-1 0 1,-1 0 0,-9-22-1,6 25 12,-1 0 1,0 1-1,-2 0 0,0 0 0,0 1 1,-2 1-1,0 0 0,0 0 0,-2 2 0,1-1 1,-2 2-1,0 0 0,0 1 0,-1 1 1,0 0-1,-1 1 0,0 1 0,-1 1 1,0 0-1,-25-4 0,40 10-108,1 0 1,-1 0-1,1 1 0,-1-1 1,0 1-1,1 0 0,-1 0 0,1 1 1,-1-1-1,0 1 0,1 0 1,-1-1-1,1 2 0,0-1 0,-1 0 1,1 1-1,0-1 0,0 1 1,-1 0-1,2 0 0,-1 0 1,0 1-1,0-1 0,1 1 0,-1-1 1,1 1-1,0 0 0,0 0 1,0 0-1,0 0 0,0 0 0,1 1 1,-2 3-1,-5 13-26,2-1 0,1 1 0,0 0-1,2 0 1,0 1 0,1-1 0,1 23 0,15 147 11,-9-147-125,3 1 1,1-2-1,2 1 1,25 59-1,-28-83 74,1 0-1,1-1 0,0 0 1,1-1-1,1 0 1,1-1-1,0 0 1,1-1-1,1-1 1,0 0-1,29 20 0,-37-30 50,0 0 0,0 0 0,1-1-1,-1 0 1,1 0 0,13 3-1,-18-6 3,0 1-1,1-1 0,-1 1 0,0-1 1,0 0-1,0 0 0,0-1 0,0 1 1,0-1-1,1 1 0,-1-1 0,0 0 1,0 0-1,-1-1 0,1 1 0,0 0 0,0-1 1,-1 0-1,1 1 0,3-4 0,-1-1 27,-1 1 0,1-1 0,-1 0 0,-1 0 0,1 0 0,-1-1 0,0 1 0,0-1-1,3-13 1,0-6 104,4-34-1,-8 40-110,0 0-1,-1-1 1,-2 1 0,0-1 0,-1 1 0,0 0 0,-2 0 0,-1 0-1,0 0 1,-1 1 0,-1 0 0,-1 0 0,-11-18 0,2 10 40,-1 1-1,0 1 1,-39-40 0,38 48 36,1 0 1,-2 1-1,0 1 1,-1 0-1,-27-13 1,41 24-58,-1 1 1,1 0-1,-1 0 0,0 1 1,0 0-1,0 0 1,0 0-1,0 1 1,0 1-1,-1-1 1,1 1-1,0 1 0,0 0 1,-1 0-1,1 0 1,0 1-1,0 0 1,0 1-1,1 0 1,-1 0-1,1 0 0,-1 1 1,-8 7-1,5-5-35,2 2-1,-1-1 0,1 1 0,0 1 0,0 0 1,1 0-1,0 0 0,1 1 0,0 0 1,0 1-1,1 0 0,1 0 0,0 0 0,0 0 1,1 1-1,1 0 0,-4 19 0,3-3-30,1 0-1,1 1 1,1-1 0,2 0-1,1 0 1,1 0-1,2 0 1,0 0-1,2-1 1,1 0-1,19 44 1,-23-62-20,1 0 0,0-1 0,0 0 0,1 0 0,0 0 0,1 0 0,0-1 0,0 0 0,0 0 0,1-1 0,12 8 0,-12-9-22,0-1 0,1-1 0,-1 1 0,1-1 0,-1-1 0,1 0 0,0 0 0,0-1 0,0 0-1,0 0 1,0-1 0,13-1 0,-8-1-149,0 0-1,0-1 1,0 0-1,-1-1 1,1-1-1,-1 0 1,0-1-1,0-1 1,16-10-1,47-55-5970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01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7040,'1'7'8541,"0"4"-3458,1 5-2443,3 12-2940,4 23 298,24 144 698,8 53-635,-25-128-44,22 225-1586,-37-270-793,-2-68 1196,-3-8-342,-4-10-1669,-2-12-183,-3-11-426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12.91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535 22 7168,'-12'28'1978,"-15"51"1,14-31-1419,1 1 0,3 0 0,2 0 0,-2 92 0,9-122-535,0-9-14,-1 1 0,1-1 0,1 1-1,0-1 1,1 1 0,0-1 0,0 0 0,5 11 0,-7-21-7,0 1 0,0-1 0,0 0 0,0 0 0,0 1 0,0-1 0,0 0 0,0 0 0,1 1 1,-1-1-1,0 0 0,0 0 0,0 0 0,0 1 0,0-1 0,1 0 0,-1 0 0,0 0 0,0 0 1,0 0-1,1 1 0,-1-1 0,0 0 0,0 0 0,0 0 0,1 0 0,-1 0 0,0 0 0,0 0 1,1 0-1,-1 0 0,0 0 0,0 0 0,1 0 0,-1 0 0,0 0 0,0 0 0,0 0 0,1 0 1,6-9 387,1-19 476,-5 9-646,-2-1 1,0 1 0,-1 0 0,-1-1-1,-1 1 1,-8-37 0,5 39-223,1 1 1,-2-1-1,0 1 0,-1 1 1,-1-1-1,-1 1 0,0 0 1,-11-14-1,5 13 23,0-1 1,-1 2-1,0 0 0,-31-20 1,36 27 34,-1 0 0,-1 2 0,1-1 0,-1 2 0,-1-1 1,1 2-1,-1 0 0,-17-3 0,27 6-30,0 1 0,-1-1 1,1 1-1,0 0 0,-1 1 0,1-1 0,0 1 0,0 0 0,0 0 1,-1 0-1,1 0 0,0 1 0,0-1 0,1 1 0,-1 0 0,0 0 0,1 1 1,-1-1-1,1 1 0,0 0 0,-1 0 0,1 0 0,1 0 0,-1 0 1,0 1-1,1-1 0,0 1 0,-4 7 0,-1 6-28,0 0 0,1 0 0,0 1 1,2 0-1,-5 33 0,0 97-49,8-111 52,1 1 0,2 0 0,9 45 0,-8-70-42,0-1 1,0 0 0,1 1 0,0-2 0,1 1 0,1 0 0,0-1-1,0 0 1,1 0 0,0-1 0,1 0 0,0 0 0,12 11-1,-15-17 31,0 0-1,1-1 1,-1 1-1,0-1 0,1 0 1,0 0-1,0 0 1,0-1-1,0 0 0,0 0 1,1-1-1,-1 0 0,0 0 1,1 0-1,-1-1 1,1 0-1,-1 0 0,0-1 1,1 1-1,-1-1 1,1-1-1,-1 1 0,0-1 1,0 0-1,11-6 0,0-1 14,-1-1-1,0 0 0,-1-1 1,0-1-1,-1 0 0,-1-1 0,0-1 1,0 0-1,-1 0 0,-1-2 0,12-20 1,-3 0 113,-1-1 1,-2-1 0,-2 0 0,11-43 0,-15 40 70,12-75 0,-21 96-161,-1 1 0,0 0 1,-1-1-1,-2 1 0,0-1 0,-5-21 1,6 35-11,-1 0-1,0 0 1,0 0 0,-1 1 0,1-1 0,-1 1-1,0-1 1,-7-8 0,8 12 4,-1-1 1,1 1-1,-1 0 0,0-1 0,0 1 1,0 1-1,0-1 0,0 0 0,0 1 1,0-1-1,-1 1 0,1 0 0,0 0 1,-1 0-1,1 0 0,-5 1 0,0-1 25,0 1 0,0 0 0,0 1 0,0 0 0,0 0 0,0 1 0,0 0 0,1 0 0,-10 4 0,6-1-8,0 1-1,1 0 1,-1 1-1,1 0 1,-13 12-1,4 0-19,1 0 0,1 1-1,1 1 1,-25 43 0,22-31-56,2 1 0,1 0 0,-17 55 0,27-71-33,2 1 0,0-1 0,1 1 0,1 0 0,1 0 0,0 0 0,1 0 0,6 35-1,-5-46-3,1 0 0,1 0 0,-1 0 1,1-1-1,0 1 0,1-1 0,0 0 0,0 0 0,7 8 0,-8-11 28,0-1 0,0 1 0,1-1 0,0 0 0,-1 0 0,1 0 0,0 0 0,1-1 1,-1 0-1,0 0 0,1 0 0,-1 0 0,1 0 0,0-1 0,-1 0 0,9 1 0,-3-2 9,-1 0-1,1 0 0,-1-1 1,1-1-1,-1 1 0,1-2 0,-1 1 1,16-8-1,2-2 32,41-25-1,-30 14 1,49-40-1,-73 51-147,0 0-1,-1-1 1,-1-1 0,0 0 0,-1 0-1,12-20 1,-20 28-55,1 0 1,-1-1-1,2-6 0,-5 11 90,1 0-1,-1 1 0,1-1 1,-1 1-1,0-1 1,0 1-1,0-1 1,0 0-1,0 1 1,0-1-1,0 0 1,0 1-1,0-1 1,-1 1-1,1-1 1,-1 1-1,0-3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14.22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217 283 8192,'-6'-5'404,"0"0"0,0 0 1,0 1-1,0 0 0,-1 0 0,1 1 1,-1 0-1,0 0 0,0 0 0,0 1 1,0 0-1,-1 0 0,1 1 0,-11-1 1,17 2-400,0 0 1,0 0-1,-1 1 1,1-1-1,0 0 1,0 0-1,-1 1 1,1-1-1,0 1 1,0 0-1,0-1 1,0 1-1,0 0 1,-1-1-1,2 1 1,-1 0-1,0 0 1,0 0-1,0 0 1,0 0-1,0 0 1,1 0-1,-1 0 1,0 0-1,1 0 1,-1 1-1,1-1 1,0 0-1,-1 0 1,1 2-1,-2 3-29,1 0 0,1 0 0,-1 0 0,1 0 0,1 8 0,1 3 7,0 0-1,2 1 0,8 24 1,22 48 61,-28-76-59,0-1 0,1 0 0,0 0 0,1-1 1,0 0-1,1 0 0,16 15 0,-21-23 28,-1 0-1,1-1 1,1 0-1,-1 1 0,0-2 1,1 1-1,-1 0 1,1-1-1,0 0 0,0 0 1,0 0-1,0-1 1,0 0-1,1 0 0,-1 0 1,0 0-1,0-1 1,1 0-1,-1 0 1,0-1-1,0 1 0,1-1 1,-1 0-1,6-2 1,-6 1 42,1-1 1,-1 0 0,0 1 0,0-2 0,0 1 0,0-1 0,0 1 0,-1-1-1,1 0 1,-1-1 0,0 1 0,-1-1 0,1 0 0,-1 0 0,0 0 0,0 0-1,0-1 1,-1 1 0,0-1 0,0 0 0,0 1 0,0-9 0,1-2 28,-1 1 1,-1-1 0,0 1-1,-1-1 1,-1 1 0,0 0-1,-6-24 1,-1 9 50,-1 0 1,-1 1-1,-2 0 0,-1 1 1,-1 1-1,-1 0 0,-34-45 1,40 61-54,-1-1 1,0 1 0,0 1-1,-2 0 1,1 1 0,-1 0-1,0 1 1,-14-8-1,21 14-53,0 0 0,0 0 0,0 0 0,0 1-1,0-1 1,0 2 0,-1-1 0,1 0-1,0 1 1,0 0 0,-7 0 0,8 1-43,0 0 0,0 0 1,0 1-1,-1-1 0,1 1 0,0 0 1,1 0-1,-1 0 0,0 0 0,1 1 1,-1-1-1,1 1 0,0 0 1,-1 0-1,-2 4 0,1 0-11,0 0 0,0 0-1,1 1 1,0-1 0,1 1-1,-1 0 1,1 0 0,1 0 0,0 1-1,0-1 1,0 0 0,1 1-1,0-1 1,1 1 0,1 14 0,1-4-9,0 0 0,2 0 0,0 0 0,1-1 0,14 34 0,-10-30-151,1-1 1,23 36-1,-30-52 123,1 0 0,0 0 1,0 0-1,0 0 0,1 0 1,0-1-1,-1 0 0,1 0 1,1 0-1,-1-1 0,1 0 1,-1 0-1,1 0 0,0-1 1,8 3-1,-11-5 41,1 1 1,-1-1-1,1 0 0,0 0 1,-1-1-1,1 1 0,-1-1 1,1 0-1,-1 0 1,1 0-1,-1 0 0,0-1 1,1 1-1,-1-1 0,5-3 1,5-5 60,1 0 0,12-13 0,-9 7 69,0 2 51,-1 0 1,-1-2 0,-1 0 0,0 0-1,21-33 1,-31 42-71,0-1 0,0 1-1,-1-1 1,0 0 0,0 0 0,-1 0 0,0 0 0,0 0-1,-1-1 1,0 1 0,0-1 0,-1 1 0,0 0-1,-1-1 1,0 1 0,0 0 0,-4-15 0,2 14 51,-1 1-1,0-1 1,0 1 0,-1 0 0,0 0-1,0 0 1,-1 1 0,-10-12 0,14 16-121,-1 1 1,1 0 0,0 0 0,-1 0-1,1 0 1,-1 1 0,0-1-1,1 0 1,-1 1 0,0 0-1,0 0 1,0 0 0,0 0 0,0 0-1,0 1 1,0-1 0,-1 1-1,1 0 1,0 0 0,0 0-1,0 0 1,0 0 0,0 1 0,0 0-1,0-1 1,0 1 0,0 0-1,0 1 1,-4 1 0,2 0-77,0 1 1,0 0-1,1 0 0,-1 0 1,1 1-1,0-1 1,1 1-1,-1 0 0,1 0 1,0 0-1,0 0 1,0 1-1,1-1 1,0 1-1,0 0 0,0 0 1,1 0-1,-1 0 1,2 0-1,-1 0 1,1 0-1,0 6 0,0-5-138,0 0-1,0-1 1,1 1-1,0-1 0,0 1 1,1-1-1,0 1 1,0-1-1,0 0 0,1 0 1,0 0-1,0 0 0,1 0 1,0-1-1,-1 1 1,2-1-1,-1 0 0,1 0 1,0-1-1,5 5 1,-3-5-273,0 0 1,0-1 0,1 0 0,-1-1-1,1 1 1,-1-1 0,1-1 0,0 1 0,0-1-1,-1-1 1,16 0 0,36-2-2947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17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87 9344,'-4'1'1885,"0"-1"0,0 1 1,1 0-1,-1-1 0,-8 5 1030,11-5-2564,0 0 0,0 0 0,0 0 0,0 0 1,0 0-1,0-1 0,0 1 0,0 0 0,0 0 0,0-1 1,1 1-1,-3-1 0,3 0-329,-1 0-1,1 1 1,0-1 0,-1 1 0,1-1-1,0 0 1,0 1 0,-1-1 0,1 0-1,0 0 1,0 1 0,0-1 0,0 0-1,0 1 1,0-1 0,0 0-1,0 0 1,0 1 0,0-1 0,0 0-1,0 1 1,0-1 0,1 0 0,-1 1-1,0-1 1,1 0 0,-1 1 0,0-1-1,1 0 1,-1 1 0,2-2 0,16-19 231,-12 17-231,0-1-1,0 1 1,1 0-1,0 1 1,-1 0-1,1 0 1,0 0-1,14-3 1,0 2 193,39-4 0,-54 8-112,0 0 0,-1 0 0,1 1 0,-1 0 1,1 0-1,-1 0 0,1 1 0,-1 0 0,0 0 0,0 0 0,0 1 0,0-1 0,0 1 0,5 4 0,-6-4-56,-1-1-1,0 1 0,0 0 0,0 0 0,0 0 0,0 1 0,0-1 1,-1 1-1,0-1 0,0 1 0,0 0 0,0 0 0,0 0 1,-1 0-1,0 0 0,0 0 0,0 0 0,0 0 0,0 5 0,-2 7 42,0-1-1,-1 0 0,-1 0 1,0 0-1,-8 19 0,-1-1 35,-20 36 0,-52 86-159,82-153 23,0 1 1,1-1-1,0 1 1,-1-1-1,1 1 0,0 0 1,0 0-1,1-1 0,-1 1 1,0 5-1,1-7-9,0 1 0,1-1 0,-1 0 0,0 0 1,1 1-1,-1-1 0,1 0 0,-1 0 0,1 0 0,-1 0 0,1 0 0,0 1 1,0-1-1,0 0 0,-1-1 0,1 1 0,0 0 0,0 0 0,0 0 0,0 0 0,1-1 1,-1 1-1,0-1 0,0 1 0,0-1 0,2 1 0,5 2-77,0 0-1,0-1 1,0 0-1,0-1 1,12 1-1,44-2 205,-11 0-21,-37 1-60,1 1 1,0 0-1,0 1 0,-1 1 0,0 0 1,0 1-1,0 1 0,0 1 0,-1 0 0,0 1 1,-1 1-1,1 0 0,16 14 0,-30-22 17,0 0 0,0 0-1,0 0 1,0 0 0,0 0 0,-1 0-1,1 1 1,0-1 0,0 0-1,-1 0 1,1 1 0,-1-1-1,1 0 1,-1 1 0,0-1-1,1 1 1,-1-1 0,0 0-1,0 1 1,0-1 0,0 1-1,0-1 1,0 1 0,0-1-1,-1 0 1,1 1 0,-1-1 0,1 0-1,-1 1 1,1-1 0,-1 0-1,0 1 1,-1 1 0,-1 2-11,-1-1 0,1 1 1,-1-1-1,0 0 0,-1 0 1,1 0-1,-7 3 0,-6 4 24,-1-2-1,0 0 0,-27 10 0,-60 13-186,77-25-99,0-2-1,0 0 1,-1-1 0,1-2-1,-1-1 1,0-2 0,-52-6-1,76 6-93,1 0-1,-1 0 1,0-1-1,1 1 1,-1-1 0,1 0-1,-8-4 1,11 5 97,0 0 0,0 1 0,0-1 0,0 0 0,1 0 0,-1 0 0,0 0 1,0 0-1,0 0 0,1 0 0,-1 0 0,1 0 0,-1 0 0,1 0 1,-1 0-1,1 0 0,-1 0 0,1 0 0,0-1 0,0 1 0,0 0 0,0 0 1,0 0-1,0-1 0,0 1 0,0 0 0,0 0 0,0 0 0,1-1 1,-1 1-1,0 0 0,1 0 0,-1 0 0,1 0 0,-1 0 0,2-1 0,17-26-5801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31.883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627 360 6400,'3'-26'2670,"-18"-32"1286,10 52-3681,3 5-158,-6-7 140,0 1 0,0 0-1,-1 0 1,0 1-1,-1 0 1,1 1 0,-1 0-1,0 1 1,0 0 0,0 0-1,-1 1 1,0 0 0,1 1-1,-18-2 1,19 4-171,-1-1 1,1 1-1,-1 1 0,0-1 1,1 2-1,-1-1 0,1 1 1,0 1-1,0 0 0,0 0 0,0 1 1,0 0-1,0 0 0,1 1 1,0 0-1,-14 12 0,-2 8 54,0 1-1,-34 51 1,8-9-52,33-47-116,0 1-1,2 0 1,0 1 0,-21 47 0,34-63 16,-1 1 1,1 0 0,0-1 0,0 1 0,1 0-1,0 0 1,1 0 0,0 0 0,1 9 0,0-11 9,0 0-1,0 0 1,1 0 0,0 0 0,0-1 0,1 1 0,-1-1 0,1 0 0,1 1 0,-1-1 0,1 0 0,-1-1 0,8 7-1,-7-7 11,0-1 0,0 0 0,0 0-1,0-1 1,0 1 0,1-1 0,-1 0-1,1 0 1,0-1 0,0 1 0,-1-1-1,1 0 1,0 0 0,10 0 0,5-1-23,0-1-1,30-5 1,-34 4-2,43-7 19,100-28-1,-128 27 22,1-1 0,-2-2 0,0-1-1,51-32 1,-66 35-15,0-1 1,-1-1-1,0 0 0,-1-1 1,0-1-1,-1 0 0,16-25 1,-13 13 14,0-1 0,-2 0 1,18-55-1,-27 70 1,0 0 0,-2-1-1,1 1 1,-2 0 0,1-1 0,-2 1-1,0-1 1,-1 0 0,-3-21 0,2 25 13,-1 1 1,0 0 0,0 0 0,-1 0 0,0 0 0,-1 1 0,0 0-1,0 0 1,-1 0 0,1 0 0,-2 1 0,1 0 0,-1 0 0,-10-7-1,6 6 18,0 1-1,0 0 1,-1 0-1,0 1 1,0 1-1,-1 0 1,0 1 0,-24-5-1,17 6 28,1 0 0,-1 2-1,0 0 1,0 1 0,-26 4 0,33-2-55,0 0 0,0 1 0,0 1 0,1 0 0,-1 1 0,1 0 0,0 1 0,0 0 0,1 1 0,0 0 0,0 1 0,0 0 0,1 1 0,1 0 0,-16 19 0,-16 26-50,2 1-1,-52 100 1,73-119 3,1 0-1,-18 59 1,-9 81 76,35-127-62,3 0-1,1 1 1,3-1-1,6 69 1,0-61-110,2 0 1,26 100-1,-27-140 92,-1-1 0,2 0 0,0 0 0,1 0 0,1-1 0,0 0 0,1-1 0,1 0 0,0 0 0,0-1 0,21 19 0,-12-16 18,0-1 0,1-1 0,1-1 0,0-1 0,1 0 0,1-2 0,25 9 0,-33-14-11,0-1-1,0-1 0,0 0 0,0 0 0,30-1 1,-37-2 21,1-1 0,-1 0 0,0 0 0,0-1 0,0 0 0,0 0 0,-1-1 0,1 0 0,0 0 0,11-8 0,0-2 32,0 0 0,21-22 0,-28 24-18,14-13 42,-1-1 0,-2-2 0,0 0 0,-2-1 0,-1-2 0,-1 0 0,28-61 0,-22 33-56,-3-1-1,-2 0 1,-3-2 0,-2 0-1,6-64 1,-16 67-10,-2 0-1,-3 0 1,-13-101 0,6 115 65,-1-1 0,-3 1 1,-2 1-1,-1 0 0,-29-58 0,37 91-7,1-1 0,-2 1 0,1 0 0,-1 0 0,-1 0 0,0 1 0,-10-9 0,13 14-23,-1-1 0,0 1 1,0 1-1,0-1 0,-1 1 0,0 0 0,1 0 0,-1 1 0,0 0 1,0 0-1,0 1 0,-13-2 0,7 2-25,1 1 1,0 0-1,0 1 1,0 1-1,0 0 1,0 0-1,0 1 1,-19 7-1,17-4-10,-1 1 1,2 1-1,-1 0 0,1 1 1,-25 21-1,14-6-33,0 2 1,1 0 0,2 2 0,1 0-1,-27 52 1,20-26-127,3 2-1,-26 85 1,26-57-91,-11 86 0,22-97 185,4 1 1,3 0-1,4 105 0,13-71-30,-10-95 76,1 0 1,1 0-1,0 0 1,9 23-1,-6-24-4,1-1-1,1 0 1,16 19-1,-21-25 20,3 2-1,1 0 0,-1 0-1,1 0 1,1-1-1,-1 0 1,1 0-1,0-1 1,0 0 0,1 0-1,-1-1 1,1 0-1,0 0 1,16 3-1,-15-4 8,0 0 0,-1-2 0,2 1 0,-1-1 0,0 0 0,17-2 0,-7-1 6,-1-2 1,19-5-1,3-3 50,-2-2 1,73-35-1,-105 46-44,18-9 47,0-1 0,-1-1 0,-1 0 0,0-2 0,-1-1 0,40-39-1,1-12 0,-2-3-1,-4-3 0,63-106 1,-98 142-25,-1-2 0,-3 0 0,-1-1 1,13-52-1,-22 59 17,-1 0 0,-1-1-1,-2 0 1,-2 0 0,-3-64 0,0 84-16,-1 1 1,0 0-1,-1-1 1,0 1-1,-1 0 1,-1 0-1,0 1 1,-1-1-1,-1 1 1,0 0-1,0 1 1,-2 0-1,1 0 1,-1 0-1,-1 2 1,0-1-1,-1 1 1,0 0-1,0 1 1,-13-8-1,10 8 2,-1 0 0,0 2 0,-30-13 0,36 17-26,-1 1 0,1 0 0,-1 0 0,1 1 0,-1 0-1,1 0 1,-1 1 0,-16 2 0,12 1-2,1 0-1,-1 1 1,1 0-1,0 1 1,0 0 0,1 1-1,-19 12 1,4 1-8,0 1-1,-26 25 1,21-14-16,1 2 0,1 1 0,2 2 0,-41 67 0,29-30-18,-51 125 0,27-17-52,-19 152-353,69-255 104,-9 154 1,23-229 330,-1 20-66,1-1 0,0 0 0,6 31 0,-3-41 41,1 0 0,1-1 0,0 1 0,0-1 0,12 18 0,-17-29 33,0 0 0,4 7-12,-1-1-1,2 1 0,-1-1 1,1 0-1,0 0 0,0 0 1,11 9-1,-11-12 12,0-1 0,0 1 0,0-1 0,1-1 0,-1 1 0,1-1 0,-1 0 0,11 1 0,-7-2 31,0 1 0,0-2 0,1 1 0,-1-1 0,16-5 0,-5-1 106,31-15 0,-41 18-94,5-3 65,-1-1-1,1 0 1,-2-1-1,26-21 0,-19 11 114,33-43-1,-25 25-17,-2-1-1,-1-1 1,-2-2-1,31-73 1,-43 86-44,-1-1 1,-1-1 0,-2 0 0,-1 0 0,-1 0 0,-2-1 0,-1 1-1,-2-40 1,-2 53-29,1 1 1,-2-1-1,-1 0 0,0 1 0,0 0 0,-2 0 0,0 0 0,-1 1 0,-11-19 1,16 31-97,0 0 1,-1-1-1,1 1 1,-1 0-1,0 0 1,1 0 0,-1 1-1,-1-1 1,1 1-1,0-1 1,-8-2-1,8 4-24,0 0-1,0 0 0,0 1 0,0-1 0,0 1 0,0 0 1,0 0-1,0 0 0,0 0 0,0 0 0,0 1 0,0 0 1,0-1-1,0 1 0,0 0 0,-3 2 0,-9 4-167,1 0 0,-27 19 0,-29 27-732,62-46 740,-125 105-3675,72-49-778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35.010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14318 27 8320,'-9'3'9278,"-19"-13"-7047,15 8-1873,0 1 0,0 1 0,-21 1 1,-1 0-80,-89-10 817,94 4-862,0 2 0,0 2 0,0 0 0,-42 6 0,1 6-224,-119 18-18,-3-16 54,111-9 29,0 2 0,1 5-1,-129 33 1,-205 31-75,70-4 297,178-32-482,114-29 235,0-3 0,-1-2 0,-77-3 1,-160-24 565,96 5-601,-189-23-20,193 6 157,-173-23 432,266 44-566,-104-27 1,-9-2 258,9 13 9,-322-5-1,89 42-88,355-8-78,-181-4 215,48-2-352,169 9 48,1 1-1,-83 18 0,52-4-20,-1-4 0,-112 6-1,152-18 68,-57 3-55,-151 28 0,242-32-21,-230 41 69,-233 28-69,421-62-36,0-2-1,-55-1 0,-86-11 110,149 4-56,1 2 0,0 1 1,-61 9-1,-30 14-28,-199 34 33,15-29-65,146-24 142,-49 5-155,-156-3 56,50-21-43,78 6 111,-114-1-8,-118-23-55,288 15-12,-95-14 57,-118-20-167,-35-8 101,176 38-7,130 14 110,8-2-52,-88-6-45,155 14 37,1 2 0,-52 8 0,50-1-88,-50 6 35,85-12 27,-1-2-1,0 0 1,-30-4-1,36 1 7,1 0-1,-1-1 1,-19-9-1,22 8-21,-1 1 0,1 0 0,-1 1 0,0 0 0,-18-2 0,9 4 23,1 2 0,-1 0-1,1 1 1,0 1 0,-32 10 0,24-7 3,-43 6 0,26-12 28,35-1-60,1 1-1,-1 0 0,0 0 1,0 0-1,-8 3 1,13-2 36,0 0 0,0 0 1,0 0-1,0 1 0,-5 2 1,3-1-17,1 0 0,-2-1-1,1 0 1,0 0 0,-10 3 0,-1-2-335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37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5 9344,'-11'-5'7472,"-1"5"-3557,9 1-3750,1-1 1,0 1-1,0-1 0,0 1 0,0 0 1,0 0-1,0 0 0,0 0 0,0 0 1,0 0-1,1 1 0,-1-1 0,0 1 1,-2 2-1,-1 3-112,1 1 0,-1-1 0,1 1 0,1 1 0,0-1 0,0 0 0,0 1 1,1 0-1,-2 14 0,0 12 0,1 37 1,3-53 23,0 61 244,4 0 1,3 1 0,4-2 0,3 0-1,39 123 1,-44-179-334,0 1 0,2-1 0,0-1-1,2 0 1,0-1 0,31 38 0,-43-58-12,0 0-1,0 0 1,0 0 0,0 0-1,0 0 1,0-1 0,0 1-1,0 0 1,0 0-1,0-1 1,0 1 0,0-1-1,2 1 1,-3-1-12,0 0 0,0 0 0,1 0 1,-1 0-1,0 0 0,0 0 0,1 0 0,-1 0 0,0 0 0,0 0 0,1 0 0,-1 0 0,0 0 1,0 0-1,0-1 0,1 1 0,-1 0 0,0 0 0,0 0 0,0 0 0,1-1 0,-1 1 0,0 0 0,0 0 1,0 0-1,0-1 0,3-11-2211,-3 10 1959,-1-1-546,1 0 1,0 1-1,0-1 1,0 0-1,1 1 1,-1-1-1,0 0 1,1 1 0,0-1-1,0 1 1,-1-1-1,1 1 1,1-1-1,-1 1 1,0 0-1,1 0 1,1-3-1,11-8-3624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37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5 117 11776,'-5'-4'7112,"5"4"-6875,0-10 1669,5-10-1508,-1 15-349,0-1 0,0 1 0,0-1 0,0 1 0,1 0 0,0 1 0,0-1 0,0 1 0,0 0 0,1 0 0,0 1 1,-1 0-1,1 0 0,1 0 0,-1 1 0,7-2 0,-4 1 38,0 0 0,0 1 0,0 1 0,0 0 0,0 0-1,1 1 1,-1 0 0,0 0 0,0 1 0,1 0 0,8 3 0,-13-2 22,-1-1 1,0 1-1,0 0 0,0 0 1,0 1-1,0-1 1,0 1-1,-1 0 0,1 0 1,-1 0-1,0 0 1,0 1-1,0-1 0,0 1 1,0 0-1,-1 0 0,0 0 1,0 0-1,3 8 1,0 4 98,0 0 1,-2 0 0,0 1 0,1 16 0,2 26 152,-3 0 0,-7 107-1,1-141-351,2 0-1,0 0 0,4 42 1,-2-59-10,1 1 1,0-1-1,0 0 1,0 0 0,1 0-1,0 0 1,1 0-1,0 0 1,0-1-1,0 0 1,1 0-1,0 0 1,1 0 0,8 8-1,-13-14 1,1 0-1,0 0 0,0 0 1,-1 0-1,1 0 0,0 0 1,0-1-1,0 1 0,0-1 1,0 1-1,0-1 0,0 0 1,0 1-1,0-1 0,0 0 1,0-1-1,0 1 0,0 0 1,0 0-1,0-1 1,0 1-1,0-1 0,0 0 1,2-1-1,6-2-30,-1-1-1,1 0 1,11-10 0,-6 6-68,-6 3-756,0 1 0,1 0 0,11-4 0,-15 8-255,-1-1 0,1 1 1,0 0-1,0 0 0,0 0 0,0 1 1,7 0-1,9 3-3695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38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23 11776,'-27'-23'11141,"32"43"-10144,50 89-324,36 71-1770,-37-58-3119,-36-83-392,-13-30 310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38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10624,'-3'4'13215,"4"11"-10562,6 19-3818,-6-33 1555,12 56-218,13 52 37,-20-93-148,0 1 0,0-1 1,2 0-1,11 19 1,-15-29-18,0-1 0,0 0 1,0 0-1,0 0 1,1 0-1,-1-1 1,1 0-1,0 0 1,11 7-1,-12-9-15,1-1 0,-1 1 0,0-1 0,0 0 0,1 0 0,-1 0 0,1 0 0,-1-1 0,1 1 0,-1-1 0,1-1 0,-1 1 0,0-1 0,9-1 1,5-3-74,0 0 0,0-2 0,30-15 0,-40 17-962,0-1 0,0-1 0,-1 1 0,11-14 0,-17 19 686,13-21-5114,-5 10 565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38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11648,'-5'-4'11102,"5"20"-8611,5 25-2602,9 36 1094,33 99 0,-30-128-963,2 0 1,2-2-1,29 48 1,9 17-2042,-63-134-10656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02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10 11520,'-7'-4'1520,"6"3"-1169,-1 1 0,1-1 0,-1 0 0,1 1 0,-1-1 0,1 1 0,-1-1 0,0 1 0,1 0 0,-4 0 3322,6 5-1961,1-2-1599,0 1 0,1-1 0,-1 0 0,0 0 0,1 0 0,0 0 0,0 0 0,0 0 0,0-1 0,0 1 0,6 2 0,-1 1-7,38 24 391,68 33 1,-71-41-368,0 2 1,51 39-1,73 91-65,-43-36-940,-105-101 282,-14-11-78,1 0 1,0-1-1,0 0 1,0 0-1,1 0 1,0-1-1,10 5 0,-16-9 559,-1 0-1,0 0 0,1 1 0,-1-1 0,1 0 0,-1 0 0,0 0 0,1 0 0,-1 0 1,0 0-1,1 0 0,-1 0 0,1 0 0,-1 0 0,0 0 0,1 0 0,-1 0 1,0-1-1,1 1 0,-1 0 0,0 0 0,1 0 0,-1-1 0,6-9-4377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39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11392,'1'-2'261,"0"1"-1,1 0 1,-1 0 0,0 0 0,1 0 0,-1 0 0,1 0-1,-1 0 1,1 0 0,-1 0 0,1 1 0,0-1 0,-1 1 0,1-1-1,0 1 1,0 0 0,-1-1 0,1 1 0,0 0 0,0 0 0,-1 0-1,1 1 1,0-1 0,0 0 0,-1 1 0,1-1 0,0 1 0,-1-1-1,1 1 1,-1 0 0,1 0 0,-1 0 0,3 1 0,181 116 5136,-160-103-5109,-1 2 0,0 1 0,26 26 0,-37-31-135,0 2-1,-1-1 0,-1 2 1,0-1-1,-1 2 0,9 19 0,0 8 78,-3 2-1,-2 0 0,-1 1 1,11 91-1,-20-80-680,-2 1 0,-11 103 0,0 7-6729,10-139 3500,7-12-1546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48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704 1 8704,'-10'0'8930,"-4"0"-4092,-4 0-3954,0 2 1,-21 3-1,19-1-470,-1-2 1,-37 0 0,-21 2 111,49 0-439,-163 28-78,74 2-121,111-32 110,1 1 0,-1-1-1,0 0 1,0-1 0,0 0-1,-13 1 1,20-2 43,0 1 0,0-1 0,0 1 0,0-1 0,0 1 0,0 0 0,0 0 0,0-1 0,1 1 0,-1 0 0,0 0 0,0 0 0,1 0 0,-1 0 0,0 0 0,1 0-1,-1 0 1,1 0 0,-1 1 0,1-1 0,0 0 0,0 0 0,-1 0 0,1 2 0,1 10-88,0 0 0,1 0 0,4 14 0,2 14 6,8 60 35,34 263 60,-6-11 15,-37-310-40,14 48 1,-19-84-54,-1 1 1,0 0-1,0 0 0,-1-1 1,0 11-1,0 0 0,0-17 83,0-1-134,3 0 54,-2 0-11,17 7 133,8 0-175,92 12 524,58 7 177,-117-24-455,-1-3 0,79-11 0,-123 11-144,39-7 55,59-15-1,-85 22-1015,-26-8-5438,-1 5 4209,4-10-4152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49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10752,'-8'9'10321,"7"-6"-9461,2-2-738,-1-1 0,0 1 0,0 0 0,0-1-1,0 1 1,1-1 0,-1 1 0,0-1 0,1 1 0,-1 0-1,0-1 1,1 1 0,-1-1 0,0 0 0,1 1 0,-1-1-1,1 1 1,-1-1 0,1 1 0,-1-1 0,1 0-1,0 1 1,5 1 133,-1-1 0,0 1 0,0-1 0,1 0-1,-1 0 1,1-1 0,-1 0 0,0 0 0,8-1-1,-2 1-13,295 12 1946,-230-7-2294,-57-22-16319,-2 5 11536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50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148 132 8320,'-3'-10'1429,"0"1"0,-1-1 1,0 1-1,-9-16 0,5 8 397,7 14-1514,0 1 0,0-1 0,0 0 0,-1 1 0,1 0 0,-1-1 1,1 1-1,-1 0 0,0 0 0,-3-4 0,2 4 258,0-1-56,0 1 1,0-1-1,0 1 0,-1 0 0,1 0 0,-6-2 0,8 3-465,0 1 0,0 0 0,0 0 0,0 0 0,0 0 0,0 0 0,0 0 0,0 0 0,0 0 0,0 0 0,0 0 0,0 0 0,0 0 0,1 1 0,-1-1 0,0 0 0,0 1 0,0-1-1,0 1 1,0-1 0,0 1 0,1-1 0,-1 1 0,0 0 0,1-1 0,-1 1 0,0 0 0,1 0 0,-1-1 0,1 1 0,-1 0 0,1 0 0,-1 1 0,-4 8 48,1 0 1,0 0-1,0 0 0,1 0 1,1 0-1,-2 13 0,-3 65-77,7-86-17,-2 63 61,4 1 0,14 101 0,-13-149-4,1 0-1,0 0 1,1-1 0,1 1-1,0-1 1,14 23-1,-16-32-48,1 0 0,0 0 0,1-1 0,0 0 0,0 0 0,1 0 0,0-1 0,0 0 0,0 0 0,1-1 0,0 0 0,0 0 0,0-1 0,13 5-1,-10-5 18,-1-1 0,1-1 0,0 0 0,0 0 0,1-1 0,-1 0 0,0-1 0,0-1 0,0 0 0,0 0 0,1-1-1,12-4 1,-11 2 1,-1 0 0,0-1 1,0-1-1,0 0 0,-1 0 0,0-1 0,0 0 0,-1-1 0,0-1 0,12-11 0,-18 15 18,0 0 1,0 0-1,0 0 0,-1 0 0,0 0 1,0-1-1,0 1 0,-1-1 0,0 0 0,0 0 1,0 0-1,1-6 0,-3 9-14,0-1 1,0 1-1,0 0 0,0 0 0,0 0 0,0 0 1,-1 0-1,0-1 0,0 1 0,0 0 0,0 0 1,0 1-1,0-1 0,-1 0 0,1 0 0,-1 1 1,0-1-1,0 1 0,0-1 0,0 1 0,0 0 1,-1-1-1,1 1 0,0 1 0,-4-3 0,0 0-10,-1 1 0,0 0 0,0 0-1,0 1 1,-1 0 0,1 0-1,-1 0 1,-9 0 0,0 1-20,0 0 0,-29 3 0,35-1-59,1 0 1,0 1 0,-1 1 0,1 0-1,0 0 1,0 1 0,-15 7 0,19-7-63,0 0 0,1 0 0,-1 0 1,1 1-1,0 0 0,0 0 0,0 0 0,1 1 1,0-1-1,0 1 0,0 0 0,-4 9 0,4-5-226,0 0-1,1-1 1,0 1-1,0 1 1,1-1-1,0 0 1,1 0-1,0 1 1,1 11-1,0-21 181,0 1-1,0-1 0,0 1 0,0-1 1,0 0-1,1 1 0,-1-1 1,0 0-1,1 1 0,-1-1 1,1 0-1,-1 0 0,1 1 0,0-1 1,-1 0-1,1 0 0,0 0 1,0 0-1,0 0 0,1 1 1,0-1-185,0-1 1,-1 1-1,1-1 1,-1 0 0,1 0-1,0 0 1,0 0 0,-1 0-1,1 0 1,0-1-1,-1 1 1,1 0 0,-1-1-1,1 1 1,0-1 0,1-1-1,30-10-4733,-1-2 634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51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10240,'0'0'7557,"5"4"-4896,-1-1-2255,0-1 0,1-1 0,-1 1 1,0 0-1,1-1 0,-1 0 0,1 0 0,5 0 0,8 2 398,-1 1-47,1 1 1,-1 0 0,0 2 0,0 0 0,29 17-1,-40-21-661,-1 1 1,1 0-1,-1 0 0,0 0 0,-1 0 0,1 1 0,-1 0 0,0 0 0,0 0 0,0 0 1,-1 1-1,1-1 0,-2 1 0,1 0 0,0 0 0,-1 0 0,0 0 0,-1 0 0,0 1 1,1 6-1,-1 7-53,-1-1 0,-2 0 0,0 0 0,-1 0-1,0 0 1,-12 33 0,4-22-376,-1-1-1,-1-1 0,-24 37 0,3-18-5495,34-47 5767,0 0 0,0 0-1,0 0 1,0 0 0,0 0 0,0 0 0,-1 2-1678,1-2 1678,0 0 0,0 0-1,0 0 1,0 0 0,0 0 0,0 0 0,0 1 0,2-1-1554,9-5-4666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55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 6912,'0'0'87,"-1"-1"1040,1 1-1040,0-1 0,0 1 0,-1 0-1,1 0 1,0 0 0,0 0 0,0 0-1,0 0 1,0 0 0,0 0 0,0 0-1,-1 0 1,1 0 0,0 0 0,0 0-1,0 0 1,0 0 0,0 0 0,0 0-1,-1 0 1,1 0 0,0 0 0,-1 1 1040,1-1-1040,0 0 0,0 0 0,0 1 0,-1-1-1,-16 12 12081,17-11-12100,0-1 0,0 1 0,0 0 0,0 0 0,0-1 1,0 1-1,0 0 0,0-1 0,0 1 0,0 0 0,0-1 0,1 1 0,-1 0 0,0-1 1,0 1-1,1 0 0,-1-1 0,0 1 0,1 0 0,-1-1 0,1 1 0,-1-1 0,2 2 1,6 2 151,0 1 0,1-1 0,0 0 0,0-1 1,15 4-1,50 7 382,-59-12-480,219 42 972,-107-12-910,-102-25-153,-17-5 194,0 0 0,1 0 0,-1-1 0,12 1 0,-19-2-149,-1 12-16,3 33-43,1 0 0,14 57-1,-6-38 50,67 353-606,-57-303 442,32 156 323,-50-251-251,-1-7-2,0 0-1,-2 0 1,2 16 629,-9-28-344,-8-1-213,0-1 0,0-1 0,0 0 0,-25-9 0,-9-2-119,20 7-134,-1 1 1,0 2 0,0 1-1,-46 1 1,58 3-76,1 1 1,-1 0-1,1 1 1,-1 1-1,1 0 0,1 2 1,-1-1-1,1 2 0,-22 12 1,18-8-942,-15 10-614,11-6-6966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56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7552,'0'-7'13850,"1"8"-12826,9 19-195,-1 0 0,0 1 1,-2 0-1,8 36 0,2 4-399,3-3 12,43 84 1,39 46-290,-97-179-162,-1-1-11,-2-5 1,0 0 0,0 0 1,0 0-1,-1 0 0,0 0 0,1 0 0,0 7 0,-10-18-4636,8 7 3772,-1-1 0,1 0 1,0 0-1,0 0 0,0 0 1,0 0-1,1 1 1,-1-1-1,0 0 0,1 0 1,-1 0-1,1 1 0,1-3 1,2-7-3502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6:5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10880,'-5'4'13317,"5"5"-12016,2 14-578,0 0 0,11 41-1,-3-11-224,7 40 172,52 161-1,-13-92-477,-49-141-1150,-5-15-37,0 1 0,0-1 0,5 9 0,-7-15 513,1 0 1,0 1 0,0-1 0,0 0 0,0 0-1,-1 1 1,1-1 0,0 0 0,0 0 0,0 0-1,0 0 1,0 0 0,-1 0 0,1 0 0,1-1-1,1 1-1279,10 0-3871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01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58 3328,'1'-10'230,"-1"7"622,0 0 1,0-1 0,0 1-1,0 0 1,0 0 0,-1-1-1,0 1 1,-1-6 0,0-3 3012,3 23 1304,8 595-1318,-9 188-3654,4-763-1856,1-41-6675,-5 9 7517,4-11-3503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04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1 206 7424,'1'18'7916,"4"-7"-5353,-4-10-2509,1 0 0,-1 0 0,1-1 0,-1 1 0,1 0 0,0-1 0,-1 1 0,1-1 0,-1 1 0,1-1 0,0 0 0,0 1 0,-1-1 0,1 0 0,0 0 0,2-1 0,68 2 892,9 0-435,85-10 0,-24 2-142,-22 2 158,65-20-37,-56-3-304,83-14-148,7 16-87,159-24 40,-217 27 355,141-5 12,-176 28-364,71 7 17,-108-7 124,273 9 205,-183-6-17,-113-4-212,67 7-1,-52 3-130,419 30 424,-492-39-411,40 0 74,64 8 1,35 11 65,-118-15-135,110 12-183,71 0 626,177 8-103,-137-7-176,-181-10-100,181-3-129,-151-5 75,578 1 3,-525 10 78,-2-1-189,-4-9 191,1-13-55,28-1-157,-91 10 126,146-25 0,-59 3 113,-38 22-123,-114 4 4,83 7 0,-39-2 13,342 3-58,-328-8 28,-34-2 49,0-1 0,64-13 0,72-29-60,-166 41 53,33-10-34,1 2 0,92-10 1,-101 21 41,61 7 1,5 0-45,101-6 1,-148-5 26,-46 3-8,-1 0 1,0 1-1,1 0 0,-1 1 0,1 0 1,-1 1-1,0 0 0,15 4 0,0 3-55,3 2 94,53 11-1,6 1-167,-35-8 239,13 4-109,-31-8-89,57 9-1,-55-17 102,-28-2-24,1 1 0,-1-1 1,1 1-1,-1 1 1,1 0-1,8 3 1,-13-4 5,-1 0 0,1-1 0,0 1 0,0 0 1,-1-1-1,5 0 0,19 3-23,41 9 53,-47-7-69,0 0-1,0-2 1,1-1 0,0 0-1,37-3 1,-20 0-213,-31 2 260,-1 0 0,1 0 1,-1 0-1,9 3 1,-9-1-45,1-1 0,0-1 0,-1 0 0,10 1 0,174-2-627,-183 3 346,4 1-618,-11-4 607,-1 0 1,1 0 0,0 0-1,-1 0 1,1 0-1,0 0 1,-1 0-1,1 0 1,0-1-1,-1 1 1,1 0-1,0 0 1,-1-1-1,1 1 1,-1 0-1,1-1 1,-1 1-1,1-1 1,-1 1-1,1-1 1,-1 1-1,1-1 1,-1 1-1,1-1 1,-1 1-1,0-1 1,1 0-1,-1 1 1,0-1-1,0 0 1,0 1 0,1-2-1,0-1-325,6-8-3791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02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10112,'23'6'3201,"77"17"1869,-64-16-3817,-1 2-1,0 1 0,0 2 0,38 19 1,-41-14-907,0 2 1,-2 1-1,55 46 1,-37-22 133,55 66 0,-74-76-308,-3 2 1,0 0-1,-3 2 0,-1 1 0,-1 1 0,17 49 0,80 296-126,-66-122-4774,-44-216 2141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06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16 6144,'0'0'58,"0"0"0,1 0 0,-1 0 0,0 0 0,0 0 0,0 0 0,0 0 0,0 0 0,0-1 0,0 1 0,0 0 0,0 0 0,0 0 0,1 0 0,-1 0 0,0 0 0,0 0 0,0 0 0,0 0 0,0-1 0,0 1 0,0 0 0,0 0 0,0 0 0,0 0 0,0 0 0,0 0 0,0 0 0,0-1 0,0 1 0,0 0 0,0 0 0,0 0 0,0 0 0,0 0 0,0 0 0,0 0 0,0 0 0,0-1 0,-1 1 0,1 0 0,0 0 0,0 0 0,0 0 0,0 0 0,0 0 0,0 0 0,0 0 0,0 0 0,0 0 0,0 0 0,-1-1 0,-8-3 845,-13-1-219,20 4-636,0 1 1,0 0-1,0-1 1,0 1-1,0 0 0,0 0 1,1 1-1,-1-1 0,0 0 1,0 1-1,0-1 1,0 1-1,0-1 0,1 1 1,-1 0-1,0 0 0,1 0 1,-1 0-1,0 0 1,1 0-1,-1 0 0,1 1 1,0-1-1,-1 0 0,1 1 1,0-1-1,0 1 1,0 0-1,0-1 0,0 1 1,0 0-1,0-1 1,1 1-1,-1 0 0,1 0 1,-1 0-1,1 0 0,0 0 1,0-1-1,0 1 1,0 4-1,2 58 64,4 0 0,2 0 0,30 112 0,6 66-87,-39-208-23,10 81-24,-2-18 259,25 100 1,-7-62-243,-30-133 652,-1-3-218,-1-9-33,-3-17-146,-11-22-210,-15-90 0,15 17-63,-9-60 84,-53-343 351,70 470-414,-7-47 599,14 92-445,2 9-34,5 17-73,29 140-34,-10-36-43,33 227 48,-47-264 21,55 505 32,-66-569-63,12 230 500,-13-245-463,0 0 48,0 0 1,0 1-1,0-1 0,-1 0 1,1 0-1,-1 0 0,-2 5 1,3-9-84,0 0 1,0 1 0,0-1-1,0 0 1,0 0-1,-1 1 1,1-1 0,0 0-1,0 0 1,0 1 0,-1-1-1,1 0 1,0 0-1,0 0 1,0 0 0,-1 1-1,1-1 1,0 0-1,0 0 1,-1 0 0,1 0-1,0 0 1,-1 0-1,1 0 1,0 0 0,0 0-1,-1 1 1,1-1 0,0 0-1,-1 0 1,1-1-1,0 1 1,-1 0 0,1 0-1,0 0 1,0 0-1,-1 0 1,1 0 0,0 0-1,0 0 1,-1-1 0,1 1-1,0 0 1,0 0-1,-1 0 1,1 0 0,0-1-1,0 1 1,0 0-1,-1 0 1,1-1 0,0 1-1,0 0 1,0 0-1,0-1 1,-1 1 0,-9-18 6,4 3-11,1-1-1,1 1 1,-4-23-1,-3-53 33,5 43-54,-24-311-14,-24-352 208,45 639-202,3 29-17,-1-48 0,8 81 91,2 21 5,-2-7-47,61 332 42,36 391-1696,-76-558 902,5 44-1457,-22-176 432,-1-17-2159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08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 7040,'-5'-3'12773,"5"3"-12769,0 0 0,0 0 0,0 1 1,0-1-1,-1 0 0,1 0 0,0 0 1,0 1-1,0-1 0,0 0 1,0 0-1,0 0 0,0 1 0,0-1 1,0 0-1,0 0 0,0 1 0,0-1 1,0 0-1,0 0 0,0 1 0,0-1 1,0 0-1,0 0 0,0 0 0,0 1 1,1-1-1,-1 0 0,0 0 0,0 0 1,0 1-1,0-1 0,0 0 0,1 0 1,-1 0-1,0 0 0,0 1 0,0-1 1,1 0-1,6 7 156,-2-2 37,-3-4-124,-1 0-1,1 1 1,-1-1 0,1 0-1,-1 0 1,1 0-1,-1 0 1,1 0 0,0 0-1,0-1 1,-1 1 0,1 0-1,0-1 1,0 1-1,0-1 1,0 0 0,3 0-1,24-1-3,-1-2-1,0-1 0,0-1 0,42-13 1,-51 14-37,-1 1 0,1 1 0,0 1 0,37 2 0,-13 0 58,-42 0-88,0-1 0,-1 0 0,1 0-1,0 1 1,-1-1 0,1 1 0,0-1 0,-1 0-1,1 1 1,-1-1 0,1 1 0,-1-1 0,1 1-1,0 1 1,11 9 83,-11-10 6,0-1-230,0 0 147,1 0 0,0 0-1,0 1 1,0-1 0,-1 1-1,1-1 1,0 1 0,0 0-1,-1 0 1,1 0 0,-1 0-1,1 0 1,0 0 0,-1 0-1,0 0 1,1 0 0,1 4-1,-2-4-9,0 0 1,0 0-1,0 0 0,1 0 1,-1 0-1,0 0 0,0 0 0,1 0 1,-1 0-1,0 0 0,1-1 0,-1 1 1,1 0-1,-1-1 0,1 0 0,-1 1 1,3-1-1,-1 0-84,-1 0 1,0 0-1,0 0 1,0 1-1,0-1 1,1 1-1,-1-1 1,0 1-1,0 0 1,0-1-1,0 1 1,0 0-1,0 1 0,0-1 1,-1 0-1,1 0 1,0 1-1,0-1 1,-1 1-1,1-1 1,-1 1-1,0 0 1,1 0-1,-1 0 1,1 2-1,0-2 54,13-4-11322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14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8704,'-36'15'19210,"36"-14"-19174,0 0 1,1-1-1,-1 1 1,0 0-1,0-1 1,1 1-1,-1 0 0,0-1 1,0 1-1,1-1 1,-1 1-1,1-1 1,-1 1-1,1-1 1,-1 1-1,1-1 1,-1 1-1,1-1 0,-1 1 1,1-1-1,-1 0 1,1 1-1,0-1 1,-1 0-1,2 1 1,20 4 343,-19-4-338,56 7 364,1-3-1,71-2 0,427-19 322,-484 12-670,204-2 208,-191 9-133,105 16-1,-162-16-138,0-1-1,30-2 0,-20-1-1430,-39 9-4386,7 6 262,1 8-1019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2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1 594 7168,'0'0'380,"1"1"1,-1 0 0,1-1 0,-1 1-1,1 0 1,-1 0 0,1-1-1,-1 1 1,0 0 0,0 0 0,1-1-1,-1 1 1,0 0 0,0 0-1,0 0 1,0 0 0,0-1 0,0 1-1,0 0 1,0 1 0,-1 4 893,22-5 1990,109-10 0,12 3-2100,-3 1-664,-31 6-207,129-3 363,-190-1-579,70-2 86,-44 6-142,4 0 56,91-10 1,159-4 239,-261 14-207,-38-3-67,0 0 0,29-7 0,13-2-87,96-1 209,70 9-101,-62-2 64,-11 0-26,-76-2-60,-6 1 40,-6 0-36,33-1-104,421 7 218,-398-5-251,172 2 86,-237-1 154,50-1-298,-104 5 164,0-2 1,21-4 0,-22 4 9,1 0 0,19-1 0,341 3 34,-334-4-43,-24 3 9,0 0 0,19-5 0,-19 3 10,0 1 1,19 0-1,-33 2-35,11 0 8,0 0 0,-1-1 0,1 0 0,-1 0 0,16-5 0,-21 5-13,1 0 0,-1 1 0,1-1 0,-1 1 0,1 0-1,7 2 1,5-1-7,56-9 17,83 8 91,-76-4-10,-64 3-77,31-6 0,-43 6-43,20-2 106,45 0 0,-9-2-40,350 5 64,-326-6-80,0 0-80,8 7 67,175-6 148,-177-4-153,56-2 308,100-5-242,-169 9 22,-11 2-9,237-13 64,-250 18-137,252-12-66,-152 0 153,-150 11-92,219-19 69,-16 0 51,-45 8-151,21 1 53,103-25 59,-98 2 64,96-15-128,-95 20 7,171-17 82,-244 39-104,77-6 9,146 4 33,-224 11-97,-52-1 49,-23 0 9,1-1-1,44-7 1,-43 3 3,-1 1 0,49 4 0,-23 1-34,-16-3 52,4 0 11,97 11-1,-112-6-7,-29-4-32,0 1 0,0 0-1,19 5 1,-18-3-19,-1 0 1,20 1-1,-1 1 64,-7 0-157,-15-3 154,0 0 1,1-1-1,15 2 1,-17-3 1256,1 2-3763,11 0-7719,0-1 5942,-1 1-560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23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9728,'-24'7'3205,"23"-6"-3015,1-1-1,-1 0 1,0 1-1,0-1 1,1 0-1,-1 1 1,0-1-1,0 1 1,1-1 0,-1 1-1,0 0 1,1-1-1,-1 1 1,1 0-1,-1-1 1,1 1 0,-1 0-1,1-1 1,-1 1-1,1 0 1,0 0-1,0 0 1,-1-1-1,1 1 1,0 0 0,0 0-1,0 0 1,0 0-1,0 0 1,0-1-1,0 1 1,0 0 0,0 0-1,0 0 1,0 0-1,0 0 1,1-1-1,-1 1 1,0 0-1,1 0 1,-1 0 0,1-1-1,0 2 1,1 1 22,0 0 1,0 0 0,0 0 0,0 0 0,1-1-1,-1 1 1,1-1 0,6 5 0,0-3-102,0 0 0,1 0-1,-1-1 1,1-1 0,0 1 0,0-2 0,13 2 0,0 0 47,187 25 721,199 40-35,-396-65-728,1 0 1,0 2 0,-1 0-1,0 0 1,0 1 0,0 1-1,15 10 1,-26-16-73,0 1-1,0 0 1,0-1 0,-1 1-1,1 0 1,0 0 0,-1 0-1,0 0 1,1 0 0,-1 0-1,0 1 1,0-1 0,0 0-1,-1 1 1,1-1 0,-1 0-1,1 1 1,-1-1 0,0 1-1,1-1 1,-1 1 0,0-1-1,-1 1 1,1-1 0,0 0 0,-2 5-1,-2 3 17,0 1 0,-1-1 0,0 0 0,-11 17 0,9-16-62,-135 193-27,-15-5 31,58-84-1969,94-109 1240,-1 0 0,0 0 1,-11 7-1,14-11-26,0 0-1,1-1 1,-1 1 0,0-1-1,0 0 1,0 1 0,0-2-1,0 1 1,-1 0 0,1-1 0,-5 1-1,-2-1-4104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24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22 9216,'16'-16'5538,"-16"15"-5369,1 1-1,-1 0 0,0-1 1,1 1-1,-1-1 0,1 1 1,-1 0-1,0 0 0,1-1 1,-1 1-1,1 0 0,-1 0 1,1-1-1,-1 1 0,1 0 1,-1 0-1,1 0 0,0 0 1,-1 0-1,1 0 0,-1 0 0,1 0 1,-1 0-1,1 0 0,-1 0 1,1 0-1,-1 0 0,1 1 1,-1-1-1,1 0 0,-1 0 1,1 0-1,-1 1 0,1-1 1,-1 0-1,0 1 0,1-1 1,-1 0-1,1 1 0,-1 0-62,1 0 0,-1 0 0,0 0-1,0-1 1,0 1 0,0 0 0,0 0-1,0 0 1,0 0 0,-1-1 0,1 1 0,0 0-1,0 0 1,-1 0 0,1 0 0,0-1-1,-1 2 1,-1 1 273,-12 33 934,-23 42 0,22-46-1086,-66 136 115,-3 52-252,68-167-163,-10 61 1,23-94 54,1 1 0,1-1 0,0 1-1,2 0 1,0-1 0,5 25 0,-5-41 22,-1 0 0,1 0 0,1 0 0,-1-1 0,0 1 0,1 0 0,0 0 0,0-1 0,0 1 0,0-1 0,1 1-1,-1-1 1,1 0 0,0 0 0,0 0 0,0-1 0,0 1 0,0-1 0,1 1 0,-1-1 0,1 0 0,5 2 0,20 7 8,2-2 1,58 11-1,-12-7-254,17 4-2587,-32-4-3582,-39-9 1110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24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 10752,'-2'-3'2305,"2"3"-2074,-1 0 0,1 0-1,0-1 1,-1 1-1,1 0 1,0 0-1,0 0 1,-1 0 0,1 0-1,0 0 1,-1 0-1,1 0 1,0 0-1,-1 0 1,1 0 0,-1 0-1,0 7 3309,5 13-1981,2-2-908,1 0 0,0 0 0,17 28 1,-16-34-508,0-1 1,0 0-1,1-1 1,1 0-1,-1 0 1,15 9-1,11 7-5,1-1 0,68 33-1,91 22-1120,-193-79 802,21 5-1708,-8-8-2329,-6-2-1259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25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12416,'-6'2'6002,"5"-1"-5860,0 0 0,1 0 1,-1 0-1,0 1 0,1-1 0,-1 0 1,0 0-1,1 0 0,-1 1 1,1-1-1,0 0 0,-1 0 1,1 3-1,-8 39 1383,7 52-595,2-60-804,27 455 837,-20-395-912,0 3-48,11 118-2641,-18-207 2285,-1 0-304,2 0 0,-1-1 0,4 10 0,-1-10-1039,1-11-1024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25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10 12288,'-23'15'10837,"49"-22"-9749,-10 2-1079,0 2 1,0 0 0,-1 0-1,24 1 1,-39 2-10,13-1-769,0 1 0,0 0 1,1 1-1,-1 1 1,0 0-1,0 1 1,0 1-1,20 7 0,-5 2-4350</inkml:trace>
  <inkml:trace contextRef="#ctx0" brushRef="#br0" timeOffset="1">84 374 12288,'0'0'5695,"23"-12"-2207,-1 5-2272,-4-2-64,23-6-672,-10-2-288,13-2-128,-8 2-160,0-2 0,-5 7-864,4 0-320,-8 4-992,4 4-320,-4 1-2847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26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12800,'0'0'4122,"1"0"-3949,-1 1-1,0-1 1,0 0 0,1 1-1,-1-1 1,0 0 0,0 0-1,1 0 1,-1 1 0,0-1-1,1 0 1,-1 0-1,1 0 1,-1 0 0,0 0-1,1 0 1,-1 1 0,0-1-1,1 0 1,-1 0 0,0 0-1,1 0 1,-1 0-1,1 0 1,-1-1 0,1 1-1,10-6 208,0-1 0,1 2 0,0 0 0,0 0 0,0 1 0,0 0 0,14-1 0,1 1 308,1 1 0,34 0 0,-61 3-662,8 0 218,-1 0 1,0 1-1,1 0 0,7 2 1,-14-3-216,0 1 1,0-1-1,-1 1 1,1-1-1,-1 1 0,1 0 1,-1-1-1,1 1 1,-1 0-1,1 0 1,-1 0-1,1 0 1,-1 1-1,0-1 0,0 0 1,0 1-1,0-1 1,0 0-1,0 1 1,0-1-1,0 1 1,0 0-1,-1-1 0,1 1 1,-1-1-1,1 3 1,-1 3-1,1 0 0,-2-1 0,1 1 0,-1-1 1,-3 12-1,2-10-127,1 0 1,0-1-1,0 1 0,0 0 1,2 10-1,-1-14 39,1 0 0,0 0-1,-1 0 1,2 0 0,-1 0 0,0 0-1,1 0 1,0 0 0,0-1 0,3 5-1,3 1-81,0 0-1,15 13 0,18 12 242,2-2-1,1-2 1,52 25 0,-53-29 567,-35-22-405,0 1-1,0 0 1,8 8-1,-14-11-180,0 0 0,0 1 0,0-1 0,0 0 0,-1 0 0,1 1 0,-1-1 0,1 1 0,-1 0 0,0-1 1,0 1-1,0 0 0,0 0 0,0 4 0,-1-1-49,0-1 0,-1 1 0,0-1 0,0 1 0,0-1 0,-1 1 0,0-1 0,0 0 0,0 0 0,0 0 0,-1 0 0,0 0 0,-5 7 0,3-7-50,0 1 0,0-1 0,0 0 0,0 0 0,-1 0 0,0-1 0,-12 7 0,10-6-41,-20 12-796,-2-3 0,-45 18 0,23-11-3149,1 3-4962,41-20 3446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1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103 126 8064,'-3'-3'1345,"0"-1"1,0 1-1,1-1 1,-4-6-1,-13-35 2047,5 11-1416,14 32-1846,-2 1 0,1-1 0,0 0 0,0 0-1,-1 1 1,1-1 0,0 1 0,-1-1-1,0 1 1,1 0 0,-4-2 0,5 2-109,-1 1 0,1 0 0,-1 0 0,1-1 0,-1 1 0,1 0 0,-1 0 1,1 0-1,-1 0 0,1-1 0,-1 1 0,0 0 0,1 0 0,-1 0 0,1 0 0,-1 0 0,1 1 1,-1-1-1,1 0 0,-1 0 0,1 0 0,-1 0 0,0 1 0,1-1 0,0 0 0,-1 0 0,1 1 1,-1-1-1,1 0 0,-1 1 0,1-1 0,-1 1 0,1-1 0,0 0 0,-1 1 0,1-1 0,0 1 1,0-1-1,-1 1 0,1-1 0,0 1 0,0-1 0,0 1 0,-1-1 0,1 2 0,-4 13-23,1 1-1,0-1 0,1 1 1,1 0-1,0 17 0,3 5-5,6 37 0,-5-61-1,-1 0-1,1-1 0,1 0 0,1 0 0,0 0 1,0 0-1,1-1 0,1 0 0,0 0 1,11 14-1,-12-19 6,0 0 1,1 0 0,0-1-1,0 0 1,0 0-1,1-1 1,0 0 0,0 0-1,0-1 1,0 0-1,1-1 1,-1 1 0,1-2-1,0 1 1,0-1-1,11 1 1,-8-2-14,0-1 1,0 0-1,0 0 1,20-4-1,-27 3 13,0 0 0,0 0 0,-1 0 0,1-1 0,0 0 0,-1 0 0,0 0 0,1 0 0,-1-1-1,0 1 1,0-1 0,0 0 0,-1-1 0,6-4 0,-8 6 15,0 0-1,1 0 1,-1 0-1,0-1 1,0 1 0,0 0-1,0-1 1,0 1-1,-1-1 1,1 1-1,-1-1 1,0 1 0,1-1-1,-1 1 1,-1-4-1,1 2-5,-1-1-1,0 1 1,0 0-1,-1-1 1,1 1-1,-1 0 1,0 0-1,-3-4 1,-1-2 32,0 1 0,-1 1 0,-1-1 0,0 1 0,0 0 0,-9-7 0,-24-20 395,37 30-341,13 11-103,11 6-24,2-1 7,-1 0-1,0 2 1,-1 1 0,-1 0-1,0 1 1,-1 1 0,22 25-1,105 127 457,-77-84 405,-57-69-464,-1 1 0,0 0 0,12 28 0,-21-39-306,1 1 0,-1-1 0,0 0 0,0 1 0,-1-1 0,1 1-1,-1-1 1,-1 1 0,1-1 0,-1 1 0,0-1 0,0 1 0,0-1 0,-1 0 0,0 0 0,0 0 0,-3 5 0,-4 7-9,0 0 0,-2-1 1,-18 22-1,21-28-69,-1 0 0,-1-1 1,1 0-1,-23 14 0,25-18-91,-1 0-1,-1 0 1,1-1-1,-1-1 1,0 1-1,1-1 1,-16 3-1,22-6 25,0 0-1,0 1 1,0-1-1,0 0 1,0 0-1,0 0 1,0 0-1,0 0 1,0 0-1,0-1 1,0 1-1,0-1 1,0 1-1,1-1 1,-1 0-1,0 0 1,0 0-1,1 0 1,-1 0-1,0 0 1,1 0 0,-3-3-1,2 2-74,1-1-1,-1 1 1,1-1 0,0 0-1,0 0 1,0 0 0,0 1-1,0-1 1,0 0 0,1 0-1,0 0 1,-1 0 0,2-4-1,0-9-798,0 0 0,2 0 0,0 0 0,7-19 0,7-19-2115,9 1-1317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31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170 288 7296,'9'0'8634,"-12"0"-8216,0 0 1,1 0-1,-1 1 0,0-1 1,1 1-1,-1-1 0,1 1 0,-1 0 1,-3 1-1,4 0-385,0-1-1,0 0 1,1 1 0,-1-1 0,1 1 0,-1 0-1,1-1 1,-1 1 0,1 0 0,0 0-1,0 0 1,0 0 0,0 0 0,0 0-1,0 0 1,1 0 0,-1 0 0,0 3-1,1-4-32,0 0 0,-1 1 0,1-1 0,0 0 0,0 0 0,0 1 0,0-1 0,0 0 1,0 0-1,0 1 0,0-1 0,0 0 0,1 0 0,-1 1 0,0-1 0,1 0 0,-1 0 0,1 0 0,0 1 0,-1-1 0,2 1 0,-1-2 26,-1 1 0,1-1 0,0 1 1,0-1-1,0 1 0,0-1 1,0 0-1,0 0 0,0 1 0,0-1 1,0 0-1,0 0 0,0 0 0,0 0 1,-1 0-1,1 0 0,0 0 0,0 0 1,0-1-1,0 1 0,0 0 0,0-1 1,0 1-1,0 0 0,0-1 0,1 0 1,1-1 59,0 0 1,0 0 0,0 0 0,0-1-1,0 1 1,-1-1 0,1 1 0,-1-1-1,0 0 1,0 0 0,0 0-1,0 0 1,0 0 0,-1 0 0,1-1-1,-1 1 1,0-1 0,0 1 0,0-1-1,-1 1 1,1-1 0,-1 1-1,0-1 1,0 0 0,0 1 0,0-1-1,-1 1 1,1-1 0,-1 1 0,0-1-1,0 1 1,0-1 0,-1 1-1,1 0 1,-1-1 0,1 1 0,-1 0-1,0 0 1,-1 0 0,1 1 0,-4-4-1,4 3-33,-1 1 0,0 0 0,0 0 0,0 0 0,0 0 0,-1 0 0,1 1 0,0-1 0,-6 0 0,8 2-55,0-1 0,0 1 0,0 0 0,0 0 0,-1 0-1,1 0 1,0 0 0,0 1 0,0-1 0,0 0 0,0 0 0,0 1 0,0-1 0,0 1 0,0-1 0,0 1-1,0-1 1,0 1 0,0-1 0,0 1 0,0 0 0,1 0 0,-1-1 0,0 1 0,0 0 0,1 0 0,-1 0-1,0 0 1,1 0 0,-1 0 0,1 0 0,0 0 0,-1 2 0,-1 1-5,1 0 1,1 1-1,-1-1 1,0 0-1,1 0 1,0 1-1,0-1 1,0 0-1,1 0 1,-1 1-1,1-1 1,0 0-1,0 0 1,1 0-1,-1 0 1,1 0-1,4 7 1,-5-9 3,0 1 0,1-1 0,-1 0 1,1 0-1,-1 0 0,1 0 0,0-1 1,0 1-1,0 0 0,0-1 0,0 1 1,0-1-1,0 0 0,1 0 0,-1 0 0,0 0 1,1 0-1,-1 0 0,1-1 0,-1 1 1,1-1-1,-1 1 0,1-1 0,-1 0 1,1 0-1,-1 0 0,1-1 0,-1 1 1,1 0-1,3-2 0,-4 1 4,0 0 0,0 0 0,-1 0 0,1 0 0,0-1 0,0 1 0,-1 0 0,1-1-1,-1 1 1,1-1 0,-1 0 0,0 0 0,0 1 0,0-1 0,0 0 0,0 0 0,0 0 0,1-3 0,0-1 5,-1 1 1,1-1 0,-1 1 0,-1-1 0,1-9 0,-1 6 7,-1-1 1,0 1-1,-1-1 1,0 1-1,-4-13 0,4 17 6,0-1 0,-1 0-1,1 1 1,-1-1 0,0 1-1,-1 0 1,1 0-1,-1 0 1,-6-5 0,9 9-14,0 0 1,0 0-1,0 0 1,0 0-1,0 1 1,0-1-1,-1 0 1,1 1 0,0-1-1,0 1 1,-1-1-1,1 1 1,0 0-1,-1 0 1,1-1-1,-1 1 1,1 0-1,0 0 1,-1 0 0,1 1-1,-2-1 1,0 1-2,1 0 0,0 0 0,0 0 0,0 0 0,-1 0 0,1 1 0,0-1 0,0 1 0,1-1 0,-1 1 0,-2 2 0,0 1-28,0 0-1,0 1 1,1-1 0,-1 1-1,1 0 1,1 0 0,-1 0 0,-2 12-1,4-13 21,0 0 0,1 1 0,0-1-1,0 0 1,0 1 0,1-1 0,-1 0 0,1 1-1,1-1 1,-1 0 0,1 0 0,0 0 0,0 0-1,0 0 1,1-1 0,3 7 0,-2-6-12,0 0 0,0 0 1,0-1-1,0 1 0,1-1 0,-1 0 0,1 0 1,0-1-1,1 0 0,-1 0 0,0 0 0,1 0 1,9 3-1,-13-6 19,0 1 0,0-1 1,0 1-1,0-1 0,0 0 0,0 0 1,0 0-1,0 0 0,0 0 0,-1 0 1,1 0-1,0-1 0,0 1 0,0-1 1,0 1-1,0-1 0,-1 0 0,1 0 1,2-1-1,-1 0 20,-1 0 1,0 0-1,0 0 1,-1 0-1,1 0 1,0-1-1,-1 1 0,1 0 1,-1-1-1,0 1 1,2-6-1,0-3 62,-1 0 1,0 1-1,-1-1 0,0 0 1,0-12-1,-2 10-59,0 1 0,0 0 1,-1-1-1,-1 1 0,0 0 0,0 0 0,-1 1 1,-1-1-1,0 1 0,-1 0 0,0 0 1,0 0-1,-1 1 0,-1 0 0,0 1 0,0-1 1,-1 1-1,-11-9 0,16 15-10,-1 0 1,1 1-1,-1-1 0,1 1 1,-1 0-1,-9-3 0,11 5-19,1-1 0,-1 1 0,1-1-1,-1 1 1,0 0 0,1 0 0,-1 0-1,0 0 1,1 1 0,-1-1 0,0 1-1,1-1 1,-1 1 0,1 0 0,-4 2 0,3-1-6,0 0 1,0 1 0,0 0 0,0 0 0,0-1 0,0 2 0,1-1 0,0 0 0,-1 1 0,-2 5 0,0 2-37,-9 24 0,12-29 40,0 0-1,0 1 1,1-1-1,0 0 1,0 0 0,1 1-1,0-1 1,0 1-1,0-1 1,1 0-1,0 0 1,0 1-1,0-1 1,1 0 0,0 0-1,0 0 1,4 6-1,-2-4 1,2-1-1,-1 1 1,1-1 0,0 0-1,0 0 1,1-1 0,0 0-1,0 0 1,0 0 0,16 8-1,-18-11 20,0-1-1,0 0 1,0 0-1,0 0 1,0 0-1,1-1 1,-1 0-1,0 0 0,1-1 1,-1 1-1,1-1 1,-1 0-1,9-2 1,-10 2-5,-1-1-1,0 0 1,0 0 0,0 0 0,0 0 0,0 0-1,0-1 1,0 1 0,0-1 0,-1 0-1,1 0 1,0 0 0,-1 0 0,0-1 0,0 1-1,1-1 1,-1 1 0,0-1 0,-1 0-1,1 0 1,-1 1 0,1-1 0,1-6 0,0 1 40,-1 0 0,0 0 1,-1 0-1,0-1 1,0 1-1,-1-1 0,0-8 1,0 14-31,-1-1 0,1 1 0,0 0 1,-1 0-1,0 0 0,0 0 0,0 0 0,0 0 1,0 0-1,-1 0 0,1 1 0,-1-1 1,0 0-1,0 1 0,0-1 0,0 1 0,0 0 1,0 0-1,-1 0 0,1 0 0,-5-3 0,6 5-20,0-1 0,-1 0-1,1 1 1,-1-1 0,1 1-1,-1 0 1,1-1 0,-1 1-1,1 0 1,-1 0 0,1 0-1,-1 0 1,0 0 0,1 1-1,-1-1 1,1 0 0,-1 1-1,-1 0 1,0 0 3,0 1 0,0-1 0,1 1 0,-1 0 0,0 0 0,1 0 0,-1 0 0,-2 4 0,-1 1-7,0 0 1,1 1 0,0-1-1,1 1 1,-6 14-1,8-18 1,0 0-1,1 0 0,0 0 0,0 0 0,0 0 1,0 0-1,1 0 0,0 0 0,0 0 0,0 1 1,0-1-1,0 0 0,1 0 0,0 0 0,0 0 1,0 0-1,0 0 0,1 0 0,-1 0 0,1 0 0,0-1 1,0 1-1,0-1 0,1 1 0,0-1 0,-1 0 1,1 0-1,0 0 0,0 0 0,0-1 0,1 1 1,-1-1-1,1 0 0,3 2 0,-2-1-8,-1-2-1,1 1 0,-1 0 1,1-1-1,0 0 0,0 0 1,-1 0-1,1-1 0,7 0 1,-10 0 20,1 0 0,-1 0 1,0-1-1,1 1 0,-1-1 0,0 0 1,0 0-1,1 0 0,-1 0 1,0 0-1,0 0 0,0 0 0,0-1 1,0 1-1,-1-1 0,1 1 0,0-1 1,-1 0-1,1 0 0,-1 0 1,1 0-1,1-4 0,1-2 48,-1 0-1,0-1 0,-1 0 1,0 1-1,0-1 1,-1 0-1,1-17 0,-2-1 153,-5-37 0,4 56-172,0 0-1,0 0 1,-1 0 0,0 1 0,-1-1 0,-5-11-1,8 17-33,-1 1 0,0 0 0,1-1 0,-1 1 0,0 0 0,0 0 0,0 0 0,0-1 0,0 1 0,0 0 0,0 0 0,0 1 0,-1-1 0,1 0 0,0 0 0,0 0 0,-1 1 0,1-1 0,-1 1 0,1-1 0,0 1 0,-1 0 0,1-1 0,-1 1 0,1 0 0,-1 0 0,1 0 0,-1 0 0,-1 0 0,0 1-19,0 0 0,0 0 0,0 0 0,1 1 0,-1-1 1,0 0-1,1 1 0,-1 0 0,1 0 0,-1 0 0,1 0 0,-3 3 0,-3 4-387,1 0-1,0 1 0,0 0 1,-6 13-1,12-21-4,-1 1 0,1 0 0,0-1 0,0 1 0,0 0 0,0 0 0,0 0 0,1 0 0,-1 0 0,1 0 0,0 0 0,0 0 0,0 0 0,0-1 0,0 1 0,1 0 0,-1 0-1,1 0 1,0 0 0,2 5 0,6 5-5062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33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224 195 10112,'-5'-1'7391,"5"1"-7276,-7 9 848,3-2-826,1 0 0,0 1-1,0-1 1,1 1 0,0 0 0,-2 15 0,2 49 50,2-49-143,0-22-36,0-1 0,0 1 0,0-1 0,0 1 0,0 0 0,0-1 0,1 1 0,-1-1 0,0 1 0,0 0 0,0-1 0,1 1 0,-1-1 0,0 1 0,0-1 0,1 1 0,-1 0 0,1-1 0,-1 1 0,1-1 25,-1 0-1,1 1 1,-1-1 0,0 0-1,1 0 1,-1 0-1,0 0 1,1 0-1,-1 0 1,1 0-1,-1 0 1,0 0 0,1 0-1,-1 0 1,0 0-1,1 0 1,-1 0-1,1 0 1,-1 0 0,0 0-1,1-1 1,-1 1-1,1 0 1,0-1 53,0 0-1,1 0 1,-1 0 0,0 0 0,0 0-1,0 0 1,0-1 0,0 1 0,0 0 0,0-1-1,0 1 1,0 0 0,-1-1 0,1 1-1,0-1 1,0-1 0,3-15 336,-1-1 0,-1 1 0,-1 0 0,0-1 0,-1 0 0,-1 1 0,-5-28 0,5 41-379,0 0 1,-1-1-1,1 1 0,-1 0 1,0 0-1,0 0 1,-1 0-1,0 0 0,0 1 1,0-1-1,0 1 0,-1 0 1,1 0-1,-7-5 1,9 8-37,0 0 0,-1 0 0,1 0 1,0 0-1,-1 1 0,1-1 0,-1 1 1,1-1-1,-1 1 0,1 0 1,-1-1-1,1 1 0,-1 0 0,1 0 1,-1 0-1,0 0 0,1 0 1,-1 1-1,1-1 0,-1 0 0,1 1 1,-1-1-1,1 1 0,-1-1 1,1 1-1,0 0 0,-1-1 0,1 1 1,0 0-1,0 0 0,-2 2 0,-3 2 1,1 0 0,-1 1 0,1 0 0,-7 11 0,2-2-6,1 0 1,0 1 0,1 0-1,1 1 1,0 0 0,1 0-1,-4 21 1,9-31-19,0 1 0,1-1 0,-1 1 0,1-1 0,1 0 1,0 1-1,0-1 0,0 0 0,1 1 0,0-1 0,0 0 0,5 11 0,-5-15 15,0 1-1,0 0 1,1 0 0,-1-1-1,1 0 1,0 1-1,0-1 1,0 0-1,0 0 1,0-1-1,1 1 1,-1-1-1,1 1 1,0-1-1,0 0 1,0 0 0,0-1-1,0 1 1,0-1-1,0 0 1,0 0-1,6 0 1,-7-1 21,1 1 1,-1-2 0,0 1-1,1 0 1,-1-1-1,0 1 1,1-1-1,-1 0 1,0 0 0,0 0-1,0 0 1,0-1-1,0 1 1,0-1-1,0 0 1,-1 0 0,1 0-1,0 0 1,-1 0-1,0-1 1,1 1 0,2-5-1,0-1 43,0-1-1,0 0 0,-1-1 1,0 1-1,5-18 1,-3 5 38,0 0-1,-2-1 1,0 0-1,-2 0 1,0 0 0,-2-1-1,-3-35 1,2 51-68,-1-1 0,0 0 1,0 1-1,-1 0 0,0-1 0,0 1 0,-1 0 0,0 1 0,-9-13 0,11 17-26,-1-1-1,1 1 0,-1 0 0,0 0 1,0 0-1,-1 1 0,1-1 1,0 1-1,-1 0 0,0 0 0,1 0 1,-1 0-1,0 0 0,0 1 1,0 0-1,0 0 0,0 0 0,0 0 1,-1 1-1,1 0 0,-8 0 0,8 0-10,0 1-1,0 0 1,1 1-1,-1-1 1,0 0-1,1 1 1,-1 0-1,1 0 1,-1 0-1,1 0 1,0 1-1,0-1 1,0 1-1,0 0 1,0 0-1,1 0 1,-4 5-1,-3 6-1,0 0-1,-11 27 0,14-30-13,2 0 0,-1 0 0,2 1-1,0 0 1,0-1 0,1 1 0,-1 16 0,2-22 8,2-1 1,-1 1-1,0 0 1,1 0-1,1 0 1,-1-1-1,1 1 0,-1 0 1,2-1-1,-1 1 1,0-1-1,1 0 1,0 0-1,1 0 1,-1 0-1,6 5 1,-2-3 8,0 0 1,0-1 0,1 0 0,-1 0-1,2-1 1,-1 0 0,13 5-1,-17-8 8,1 0 0,-1 0 0,0-1 0,1 0 0,-1 0 0,1 0-1,0-1 1,-1 1 0,1-1 0,-1 0 0,1 0 0,0-1 0,-1 1 0,1-1-1,-1 0 1,1-1 0,5-1 0,-6 1 22,0-1-1,0 1 0,0-1 1,-1 1-1,1-1 1,-1 0-1,1-1 1,-1 1-1,0 0 1,-1-1-1,1 0 0,-1 0 1,3-4-1,-2 1 8,0 0 1,0 0-1,-1-1 0,0 1 0,0-1 0,-1 1 0,1-11 0,-2 4 25,0 0-1,-1 0 0,-1 0 1,0 0-1,0 0 0,-2 0 0,1 1 1,-9-18-1,10 26-49,-11-19 11,13 23-20,-1 0 1,1 0-1,-1 1 1,1-1-1,-1 0 1,1 1-1,-1-1 1,0 0-1,1 1 1,-1-1-1,0 1 1,0-1 0,1 1-1,-1-1 1,0 1-1,0 0 1,0-1-1,0 1 1,0 0-1,1 0 1,-1 0-1,0 0 1,0 0-1,0 0 1,0 0-1,-1 0 1,0 1 1,0-1-1,1 1 1,-1 0 0,0 0 0,0 0 0,1 1-1,-1-1 1,1 0 0,-1 0 0,1 1 0,-1-1-1,1 1 1,0 0 0,0-1 0,0 1-1,-1 2 1,-14 31-43,14-29 36,-5 13-19,1-1 0,1 1 1,0 0-1,2 0 0,-2 20 1,5-28-5,0 0 1,0 0 0,1 0-1,0 0 1,1-1 0,0 1-1,1-1 1,0 1 0,1-1-1,6 13 1,-9-20 18,1 0 0,0 0 0,0-1 0,0 1 0,0-1 0,0 1 0,0-1 0,1 0 0,-1 0 0,1 0 0,-1 0 1,1-1-1,0 1 0,0-1 0,0 1 0,0-1 0,0 0 0,0 0 0,0-1 0,0 1 0,6 0 0,-5-1 18,0 0 1,0 0-1,0 0 1,1-1-1,-1 0 1,0 1-1,0-1 1,0-1-1,0 1 1,-1-1-1,1 0 1,0 1-1,0-2 1,-1 1-1,0 0 1,1-1-1,3-3 0,-2 0 10,1 0 0,-1 0 0,-1 0 0,1-1 0,-1 1 0,0-1 0,-1 0 0,0-1-1,0 1 1,2-9 0,-2 5 13,-1 0 0,0 0 1,-1-1-1,0 1 0,-1 0 0,-2-22 0,1 22-17,-1 0 0,0 1 0,-1-1 0,0 1 0,0 0 0,-1 0 0,-1 0 0,0 1 0,0-1 0,0 1 0,-1 0 0,-1 1 0,0-1 0,0 1 0,0 1 0,-15-12 0,21 18-19,-1 0 0,1 0-1,0 0 1,-1 0 0,0 0-1,1 0 1,-1 1 0,1-1-1,-1 0 1,0 1 0,1 0-1,-1-1 1,0 1 0,0 0-1,1 0 1,-1 0 0,0 0-1,0 0 1,1 0 0,-1 1-1,0-1 1,0 0 0,1 1-1,-1 0 1,-2 1 0,1 0-6,0 0 0,0 0 1,1 0-1,-1 1 0,1 0 0,-1-1 1,1 1-1,0 0 0,0 0 1,0 0-1,-1 4 0,-3 6-20,1 0 0,0 0 0,1 1 0,0 0 0,1 0-1,1 0 1,0 0 0,1 1 0,1-1 0,0 0 0,1 1 0,0-1 0,1 0-1,1 0 1,0 0 0,9 25 0,-10-34 15,0-1-1,1 0 0,-1 0 1,1 0-1,-1 0 1,1 0-1,0-1 0,1 1 1,-1-1-1,1 0 1,6 5-1,-8-7 18,0 1-1,0-1 0,0 0 1,1 0-1,-1-1 1,0 1-1,0 0 1,1-1-1,-1 1 1,0-1-1,1 0 1,-1 0-1,0 0 0,1 0 1,-1 0-1,0 0 1,1-1-1,-1 1 1,0-1-1,0 1 1,1-1-1,-1 0 0,0 0 1,0 0-1,3-2 1,-1 0 8,-1 0 1,0 1 0,-1-1-1,1 0 1,0 0 0,-1-1-1,0 1 1,1 0-1,-1-1 1,-1 0 0,1 1-1,0-1 1,-1 0 0,0 0-1,0 0 1,0 0-1,0-5 1,0-5 52,0 1 0,-1-1 0,-3-25-1,2 28-27,-1 0-1,0 0 1,-6-18-1,6 24-27,0 1 1,0 0-1,0-1 1,0 1-1,-1 0 0,0 0 1,0 1-1,0-1 0,0 1 1,-7-7-1,9 10-2,0-1 0,0 0 0,1 1 0,-1 0 0,0-1-1,0 1 1,0-1 0,0 1 0,1 0 0,-1 0 0,0 0 0,0-1 0,0 1-1,0 0 1,0 0 0,0 0 0,0 0 0,0 0 0,0 1 0,1-1 0,-1 0-1,-2 1 1,1 0 4,0 0 1,0 0-1,0 0 0,0 1 0,0-1 0,1 0 0,-1 1 0,-3 3 1,-1 4-2,-1-1 1,1 2 0,-5 9-1,-21 48-138,29-58 105,0-1-1,1 0 1,-1 1-1,2 0 0,-1-1 1,0 14-1,3-18-9,-1 0 0,0 0 0,1 0 0,0 0 0,2 5-1,-3-8 31,0 0 0,1 0 0,-1 0 0,0-1 0,0 1 0,1 0 0,-1 0 0,1-1 0,-1 1 0,1 0 0,-1 0-1,1-1 1,-1 1 0,1-1 0,0 1 0,-1 0 0,1-1 0,0 1 0,-1-1 0,1 1 0,0-1 0,0 0 0,0 1-1,-1-1 1,1 0 0,0 0 0,0 1 0,0-1 0,0 0 0,0 0 0,1 0 0,1-1 8,0 0 0,0 0 0,0-1 1,0 1-1,0-1 0,0 0 0,0 1 1,-1-1-1,1 0 0,-1-1 0,1 1 0,-1 0 1,0-1-1,0 1 0,0-1 0,3-4 0,-2 1-5,0 0 0,0 0 0,0-1 0,0 1 0,-1-1-1,0 1 1,1-10 0,-3 15-44,0 0-1,0 0 1,0 0 0,0 0-1,0 0 1,0 0 0,0 1-1,0-1 1,0 0-1,0 0 1,0 0 0,0 0-1,-1 0 1,1 0 0,0 0-1,-2-1 1,2 2-55,0 0 0,-1 0 0,1-1 0,-1 1 0,1 0-1,-1 0 1,1 0 0,0 0 0,-1 0 0,1 0 0,-1 0 0,1 0 0,-1 0 0,1 0 0,-1 0 0,1 0 0,0 1 0,-1-1 0,1 0 0,-1 0 0,1 0 0,0 1 0,-1-1 0,1 0-1,-1 0 1,1 1 0,0-1 0,-1 0 0,1 1 0,0-1 0,0 0 0,-1 1 0,1-1 0,0 1 0,-22 18-6230,12-11 876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7:36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98 213 8064,'-4'3'555,"1"-1"0,0 1 0,-1-1 0,1 0 0,-1 0 0,0 0-1,0 0 1,0-1 0,-6 3 0,1-3 1141,0 0-1,0 0 0,-14 0 0,22-1-1183,0-5 889,0 5-1334,1-1 1,0 1 0,0-1-1,-1 1 1,1-1 0,0 0-1,0 1 1,0-1 0,0 1-1,-1-1 1,1 0 0,0 1-1,0-1 1,0 1 0,0-1-1,0 0 1,1 0 0,2-8 191,1 1 0,0 0-1,0-1 1,1 1 0,0 1 0,0-1 0,1 1 0,7-8 0,0 1-148,0 0 1,1 1-1,1 1 0,0 0 1,0 1-1,1 0 0,1 2 0,0 0 1,30-12-1,-36 17-10,1 0-1,-1 1 1,1 1-1,0 0 1,0 0-1,-1 1 1,1 1-1,0 0 0,0 1 1,0 0-1,0 0 1,-1 1-1,1 1 1,-1 0-1,1 1 1,18 8-1,-21-6 1,0-1-1,-1 1 1,0 0-1,0 1 1,-1 0-1,0 0 1,0 1-1,-1 0 1,1 0-1,-2 0 1,1 1-1,-1 0 1,3 9-1,1 2 4,-1 0-1,-1 1 0,-2 0 0,0 0 1,3 25-1,-4-8-60,-2 0-1,-5 59 1,-17 75 3,16-147-28,-39 264 137,43-286-143,-2 9-25,0 0-1,1 1 1,1-1 0,1 15 0,-1-24 5,1 0 1,-1 1-1,1-1 1,0 0-1,0 0 1,0 0-1,0 0 1,1 0-1,-1 0 1,1-1-1,0 1 1,0 0-1,0-1 1,0 1-1,0-1 1,0 0 0,1 0-1,-1 0 1,1 0-1,-1 0 1,5 2-1,0-1 35,1 0-1,0 0 1,-1-1-1,1 0 1,0 0 0,0-1-1,11 1 1,59-3 173,-70 0-170,276-35 765,-243 29-721,195-32 38,-185 30-221,50-18-1,-92 24-248,6-2-283,-2 4-3591,-9 1 978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05.326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49 145 5376,'-48'4'10314,"48"-23"-10282,5 15 142,0 0 0,0 0-1,6-9 1,-5 6 10,0 1-1,0 0 1,7-6-1,0 4-174,1 1 0,-1 1-1,1 0 1,0 1 0,0 0-1,1 1 1,17-3 0,11-1 116,0 1 0,0 2 1,47 1-1,-51 3-106,-19 0 15,0 1 0,0 1 0,28 4 0,-37-1 18,0 0 1,0 1-1,0 0 0,0 1 1,-1 0-1,0 1 0,0 0 1,-1 0-1,0 1 0,15 16 1,-7-2 17,-1 0 0,18 37 0,5 5 61,62 69 98,-68-93-120,-2 1 1,-1 1-1,23 47 1,-36-52-47,-1 1 1,12 46 0,13 82 161,-36-143-177,26 121 101,-3 2-69,22 140 233,-17-77-295,-21-158 32,3 21 17,13 70 141,-11-55-160,-9-43-40,2-1 0,2 0 0,2 0 0,1-2 0,33 63 0,-30-75 37,-9-15-9,10 20 0,-7-8-63,5 9 70,20 61 0,-29-71-55,42 133-49,-36-119 53,2-1 1,21 35-1,-29-57 14,-1 0-1,-1 1 1,0 0-1,5 30 1,-2-9-7,10 68-59,-14-72 68,13 51 1,3 13 134,-7-25-30,-3-26-166,5 49-1,-12 0-63,1 5 229,2-9-175,14 106 14,-5-126 166,-5-20-96,4 64 0,-5-28-25,45 266 35,-42-279 12,17 69-27,4 40-152,-23-124 118,1-13 94,26 69 0,-30-91 12,7 23-110,13 83-1,-21-89 36,1-1-1,3 0 1,18 47-1,1-24-63,-15-33 85,16 45-1,-16-34-16,11 40-231,15 126 354,-17-82-62,20 230-153,-38-286 81,6 46 89,9 124-174,5 37 122,-23-249-38,1 1-19,1-1 0,14 40 0,24 53-57,-24-73 61,43 148 60,-38-114-3,51 118 0,-19-101-137,-35-66 109,17 39-1,28 92-55,10 20-17,-42-102 93,-21-48-9,2-1 0,22 39-1,-14-32-20,19 45-1,4 8 18,-21-44-148,-18-32 126,2 0 0,0-1 1,0-1-1,2 1 1,13 14-1,-9-13-17,2 0 0,0-2 1,1 0-1,23 15 0,-35-26 30,0 1 1,0 0-1,5 6 1,17 12 29,-21-17-47,0-1 0,-1 1 0,8 9 0,10 8 0,-19-18 7,0 0-1,-1 0 0,5 6 1,13 15-1,-19-23-10,0 0-1,-1 0 1,1 0-1,-1 1 1,0-1-1,0 1 1,2 4-1,-2-3 8,1 0 0,0 0 0,0 0 0,0 0 0,0-1-1,7 7 92,-6-6-185,-3-5 33,19 39-2819,-11-25 2404,12 15 0,-8-13-131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15.741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 44 6656,'-9'3'12293,"20"6"-11911,1-1 0,1 0 0,0 0 0,16 6 1,59 20 187,-58-24-465,165 45 589,-141-44-563,0-3 0,0-2 0,1-3 0,108-6 1,160-7 204,-1 24 26,-252-10-247,320 12 176,-369-16-285,489 15 94,-328 3-113,145 11-22,-187-26 252,147-16-1,-72 0-147,316 17 120,-172 4-90,206 16 2,-323 7 25,-32-3-44,-45-15 17,320-18-1,-383-3-86,209-12 67,162-8 97,-313 17-96,276-37 64,-82 3-18,-146 20-33,190-4 235,-135 13-64,-92 4-197,291-31 74,91-2-8,2 35-10,-335 1-66,-7 1 13,310 0-49,-335 4 1,-14-3-23,88 0-14,0 21-43,11 1 110,-69-6-46,90-3 116,-8 0-52,-187-2-89,151-12 1,78 5-18,-167 6 168,-150-3-134,406 16-119,-144 4 249,3 4-211,-193-13 100,152 1 1,-162-15 35,347-2-58,-229 8 3,-25-2-119,88 15 345,-195-11-251,65-5 0,-53-1 65,6 1-48,0 4-1,-1 3 0,99 22 1,-161-27 32,-12-2-8,-1 0-1,1 0 1,0 0 0,-1 0-1,1 0 1,0 1 0,-1-1 0,1 1-1,0-1 1,-1 1 0,3 1-1,-3-1 19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21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9 6400,'2'-7'10240,"-3"6"-9860,-6 1 4053,-17 11-3851,16-7 646,-26 10-46,-51 32-1,9-5-1036,-29 17-18,53-32-111,51-25 5,1 12-106,1 19 356,8 40 0,-1-13-290,6 46 48,4-1 0,5 0 1,51 140-1,-37-158-208,-13-34 289,-22-49-107,-1-1 0,0 1 1,1-1-1,0 0 1,-1 1-1,1-1 1,0 0-1,0 0 1,0 0-1,0-1 1,1 1-1,-1 0 0,0-1 1,1 0-1,-1 1 1,1-1-1,-1 0 1,1 0-1,0 0 1,0-1-1,-1 1 1,1-1-1,0 1 0,0-1 1,0 0-1,4 0 1,7-1 65,0-1 0,-1 0-1,1-1 1,13-4 0,-18 5-69,166-53 304,-150 46-325,56-14 138,-56 22-2128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22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19 111 8960,'-1'0'185,"1"0"0,-1 0 0,1-1 0,-1 1 0,1 0 0,-15-11 12768,16 9-12793,15-31 31,-14 26-62,1 0 0,1 1 0,-1-1-1,1 1 1,0-1 0,1 1 0,6-7 0,-10 12-79,-1 1 1,1-1-1,-1 1 1,1 0 0,-1-1-1,1 1 1,-1 0 0,1-1-1,0 1 1,-1 0 0,1 0-1,0-1 1,-1 1-1,1 0 1,-1 0 0,1 0-1,0 0 1,-1 0 0,1 0-1,0 0 1,-1 0 0,1 0-1,1 1 1,-1-1 35,1 1 0,-1 0 0,0 0 0,1 0-1,-1-1 1,0 1 0,0 0 0,0 1 0,0-1 0,1 1 0,2 3 182,0 0 0,-1 1 0,5 9-1,-4-4-145,0-1-1,-1 1 1,0 0-1,-1 0 0,2 18 1,-2 55 5,-2-80-119,1 67 144,12 91 0,-13-158-141,1 0-1,0 0 1,0 0-1,0 0 1,0 0-1,1 0 0,-1 0 1,1-1-1,0 1 1,0-1-1,3 4 0,-4-5 10,1-1-1,0 1 1,-1-1-1,1 0 1,0 0-1,0 1 1,0-1-1,0-1 1,0 1-1,0 0 0,0 0 1,0-1-1,0 1 1,0-1-1,0 0 1,0 1-1,0-1 1,0 0-1,0 0 1,1-1-1,-1 1 1,0 0-1,2-1 0,22-6 113,-1-1 0,0-1-1,0-2 1,25-13-1,6-3-15,-39 18-57,23-14 1,-7 3-2147,-28 16 484,1 0-936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23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4 7808,'-3'-3'8640,"-1"22"-5720,3-16-2109,0 0 1,0-1 0,0 1 0,1 0-1,-1 0 1,1 3 0,-1-2-573,1 0 0,-1 1-1,-1-1 1,1 0 0,0 0 0,-4 6 0,-2 8 30,4-9-100,2-5-88,-1 1 0,1-1 0,-1 0 0,0 0 0,0 0 0,-3 5 0,2-6-202,0 1 0,1 1-1,0-1 1,-1 0 0,2 0 0,-1 1-1,0-1 1,1 1 0,0-1 0,0 1 0,0 0-1,0 0 1,1-1 0,0 10 0,0-8-585,2 21-4319,6-8-1100,0-5 1997,1-1 187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24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8960,'-9'3'16485,"8"-3"-16283,17 27 1294,19 42 0,-25-43-1265,-1 0 1,-1 0-1,-1 1 0,-1 0 1,-1 0-1,-2 1 0,0 53 1,-5-60-255,-2 0 1,0 0-1,-2 0 0,-7 19 1,-4 14-4537,31-51-6214,-12-4 9098,13 0-4111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26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204 125 7552,'0'-2'351,"1"1"1,-1-1 0,0 1-1,0-1 1,-1 1-1,1 0 1,0-1 0,0 1-1,-1-1 1,1 1 0,-1 0-1,1-1 1,-1 1-1,0 0 1,1-1 0,-1 1-1,0 0 1,0 0 0,0 0-1,0 0 1,0 0-1,0 0 1,0 0 0,0 0-1,0 0 1,-1 0 0,1 1-1,-2-2 1,-13-10 3307,13 9-3351,0 1 1,0 0-1,0-1 1,0 1 0,0 0-1,-1 1 1,1-1-1,0 0 1,-1 1-1,0 0 1,1 0-1,-1 0 1,-5 0-1,8 1-276,-1 0 1,0 1-1,0 0 0,1-1 0,-1 1 1,0 0-1,1 0 0,-1 0 0,1 0 1,-1 0-1,1 0 0,-1 0 0,1 0 1,0 1-1,-1-1 0,0 3 0,-19 26 14,19-28-42,-42 77-172,40-71 161,1 0-1,0 1 0,0 0 0,0-1 0,1 1 1,1 0-1,-2 15 0,3-20 1,1 0-1,-1-1 0,1 1 1,0 0-1,0-1 1,0 1-1,0-1 0,1 1 1,-1-1-1,1 0 1,0 0-1,0 1 0,0-1 1,0 0-1,1-1 1,-1 1-1,1 0 0,4 2 1,-3-2-1,-1 0 0,2 0 0,-1 0 0,0-1 0,0 0 0,1 0 0,-1 0 0,1-1 0,0 1 0,-1-1 0,1 0 0,0-1 0,6 1 0,4 0-50,0 1-1,0 1 0,29 8 1,-34-7 70,0 0 1,1 1 0,-1 0 0,-1 1 0,1 0-1,-1 0 1,0 1 0,-1 0 0,13 14 0,-14-13 107,0 0 0,-1 0 0,0 1 1,-1 0-1,0 0 0,0 0 1,-1 1-1,0 0 0,0 0 0,-1 0 1,-1 0-1,0 0 0,0 1 1,-1-1-1,0 1 0,-1-1 1,0 1-1,-1-1 0,0 1 0,0-1 1,-1 0-1,-1 1 0,0-1 1,0 0-1,-1-1 0,-7 15 0,4-10-205,-2 0 0,0 0-1,0-1 1,-1 0 0,-1-1-1,0 0 1,-1-1 0,-25 19-1,22-23-605,15-7 669,0 0 0,-1 0 1,1 0-1,0-1 0,-1 1 1,1 0-1,0 0 0,-1 0 1,1 0-1,0 0 0,-1 0 1,1 0-1,0 0 0,-1-1 0,1 1 1,0 0-1,0 0 0,-1-1 1,1 1-1,0 0 0,0 0 1,-1-1-1,1 1 0,0 0 1,-1-3-15,0 1 0,1 0 0,-1-1 0,1 1 0,-1 0 0,1-1 0,0 1 0,0-4 0,2-21-23,1 0 0,1 1 0,13-42 0,-13 51 71,6-20-59,9-39 157,16-115 0,-33 168-45,0-1-1,-2 1 0,0 0 1,-2-1-1,0 1 0,-2 0 0,-1 0 1,0 0-1,-13-31 0,15 46-46,-1 1-1,0-1 0,0 1 1,0 0-1,-1 0 0,0 1 1,-7-8-1,8 10-33,0 1 0,0-1 0,0 1 0,-1 0 0,0 1 0,1-1 0,-1 1 0,0 0 0,0 0 0,0 0 0,-10-1 0,14 3-3,-3-1-363,1 0 0,-1 0 0,0 0 0,0 1 0,0 0 0,0 0 0,0 0 0,0 0 0,0 1 0,0-1 0,-6 3 0,6 0-1825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1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89 9984,'-2'4'589,"-1"0"0,1 1 0,0-1 0,0 0 0,1 1 0,-1-1 0,1 1 1,0 0-1,0-1 0,1 1 0,-1 0 0,1 7 0,0-12-519,1 1 1,-1 0-1,0 0 0,0 0 0,1 0 0,-1-1 1,1 1-1,-1 0 0,1-1 0,-1 1 0,1 0 1,-1-1-1,1 1 0,0 0 0,-1-1 0,1 1 1,0-1-1,0 1 0,-1-1 0,1 0 0,0 1 1,0-1-1,0 0 0,-1 1 0,1-1 0,0 0 1,0 0-1,0 0 0,0 0 0,0 0 0,4 1 135,-1-1 0,0 1 0,0-1-1,9-1 1,-6 0-133,0-1 1,0 0-1,0 0 0,0-1 0,0 0 0,0 0 1,-1-1-1,1 1 0,-1-1 0,0-1 1,0 1-1,8-9 0,-12 11-50,0-1 0,0 1 0,0-1 0,0 1-1,0-1 1,-1 0 0,1 0 0,-1 0 0,0 0 0,0 0-1,0 0 1,0 0 0,-1 0 0,1 0 0,-1-1 0,1 1-1,-1 0 1,0 0 0,-1-1 0,1 1 0,0 0 0,-1 0-1,0 0 1,0 0 0,0 0 0,0 0 0,0 0 0,-1 0-1,1 0 1,-4-5 0,4 6-8,-1 0 1,1 0-1,-1 0 0,0 0 0,0 1 1,1-1-1,-1 0 0,0 1 1,-1 0-1,1-1 0,-4-1 0,5 2-12,0 1 1,0 0-1,-1 0 0,1-1 0,0 1 0,0 0 0,0 0 0,0 0 0,-1 0 0,1 0 0,0 0 0,0 0 0,0 1 0,0-1 0,-1 0 0,1 1 1,0-1-1,0 1 0,0-1 0,0 1 0,0-1 0,0 1 0,0 0 0,0-1 0,0 1 0,1 0 0,-3 1 0,0 3-5,-1 1 0,1-1 0,-1 1 1,2-1-1,-1 1 0,1 0 0,-1 0 0,2 0 0,-1 0 0,-1 10 0,1 0-6,1 1 0,0 30 1,2-33-59,0 0 0,1 0 0,1 0 0,0 0 0,8 19 0,-10-28 38,1 0 0,1 0 0,-1-1 0,1 1 0,0-1 0,0 1 1,0-1-1,1 0 0,0 0 0,-1 0 0,1 0 0,0-1 0,1 0 0,-1 0 0,1 0 0,-1 0 0,8 2 0,-3-2 21,-1-1 1,1 0-1,-1-1 0,1 0 1,0-1-1,0 1 0,-1-2 1,1 1-1,15-4 1,5-2-70,43-15 1,-54 15-223,0-1 0,-1-1 0,0-1 0,22-14 0,-30 17-337,0-1 0,0-1-1,0 1 1,-1-1 0,0-1-1,-1 0 1,0 0 0,10-16 0,5-24-3668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27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11776,'-3'4'3558,"3"-3"-2852,-1 0 1,1-1-1,0 1 0,-1 0 1,1 0-1,0 0 1,0 0-1,-1 0 1,1 0-1,0 1 1,1-1-584,0 0 1,0-1 0,0 1-1,0-1 1,0 1 0,0-1 0,0 0-1,1 1 1,-1-1 0,0 0-1,0 0 1,0 0 0,2 0 0,199 27 1742,-173-23-1584,54 13 0,-68-12 17,0 0 0,1 1 0,-2 0 0,1 1 0,13 10-1,-24-14-93,1 0-1,-1 1 1,0-1-1,0 1 1,6 7-1,-9-7-212,-1-1-1,1 1 0,-1-1 1,0 1-1,0-1 1,0 1-1,0-1 1,-1 4-1,0 6 54,12 131-211,-4-66 215,14 123-74,-20-195 18,75 392-261,-72-382 317,14 68 52,-17-74-62,-1 0-1,0 14 1,-1-4-181,1-21 156,0 0 0,0 0 1,0 1-1,-1-1 0,1 0 1,0 0-1,-1 0 0,1 1 0,-1-1 1,1 0-1,-1 0 0,1 1 1,-1-1-1,1 1 0,-1-1 1,0 0-1,1 1 0,-2-1 1,-19-11 218,12 8-195,0 1 0,-18-4-1,-9 2-884,-72 2-1,87 3 31,14 0 98,0 0 0,0 1 0,1 0 0,-1 0 0,0 0 0,-12 5 0,14-4-317,0 1 1,1-1-1,-1 1 0,1 0 0,-6 5 1,-5 4-4298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45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97 9216,'-2'0'634,"-1"1"0,1 0 0,0 0 0,0 0 0,0 0 0,-8 6 7721,10-7-8334,0 0 0,0 0 0,-1 0 0,1 0-1,0 0 1,-1 0 0,1 0 0,0 0 0,-1 0 0,1 0-1,0 0 1,-1-1 0,1 1 0,0 0 0,0 0 0,-1 0-1,1 0 1,0 0 0,0 0 0,-1-1 0,1 1 0,0 0-1,0 0 1,-1-1 0,1 1 0,0 0 0,0 0 0,0-1-1,0 1 1,-1 0 0,1 0 0,0-1 0,0 1-1,0 0 1,0-1 0,0 1 0,0 0 0,0 0 0,0-1-1,0 1 1,0 0 0,0-1 0,0 1 0,0 0 0,0-1-1,0 1 1,0 0 0,0 0 0,0-1 0,0 1 0,0 0-1,1-1 1,-1 1 0,0 0 0,0 0 0,0-1 0,1 1-1,11-17 948,-5 10-953,1 1 0,0-1-1,0 1 1,1 1 0,0-1-1,0 2 1,0-1 0,0 1-1,1 1 1,10-3 0,2 0 63,1 1 0,0 1 1,29-1-1,-42 5 103,0 0-1,0 0 1,0 1 0,0 1-1,-1-1 1,1 2 0,0-1 0,-1 1-1,1 1 1,-1 0 0,0 0-1,0 0 1,12 10 0,-15-10-50,0 1 1,-1 0-1,1 0 1,-1 0-1,0 1 1,-1 0 0,1 0-1,-1 0 1,0 1-1,-1-1 1,0 1-1,0 0 1,0 0-1,-1 0 1,1 0-1,-2 1 1,1-1 0,0 11-1,-2 2-67,0-1-1,-1 1 0,-1-1 1,-1 1-1,-5 19 1,-34 93-73,28-93 32,7-21 72,4-12-142,1-1 1,0 1 0,0 0-1,0-1 1,1 1 0,-1 6 0,2-10 13,0-1 0,0 1 1,1-1-1,-1 1 1,0-1-1,0 1 1,1-1-1,-1 1 1,1-1-1,-1 0 1,1 1-1,0-1 1,0 0-1,-1 1 0,1-1 1,0 0-1,0 0 1,0 0-1,0 0 1,1 0-1,-1 0 1,0 0-1,0 0 1,0 0-1,1-1 1,-1 1-1,1 0 1,-1-1-1,2 1 0,6 2-17,0-1-1,0-1 0,-1 0 0,1 0 0,0-1 0,0 0 0,13-1 0,-7 0 63,25 2-1,11 6-23,0 3 0,-1 2 0,54 21 0,-88-27 141,1 0-1,18 12 0,-31-16-37,0 0 1,0 1 0,0 0 0,0-1 0,-1 1-1,1 1 1,-1-1 0,0 0 0,0 1 0,0 0-1,0-1 1,-1 1 0,4 8 0,-5-10-54,-1 0 1,1-1 0,-1 1-1,0 0 1,0 0-1,0 0 1,0 0-1,0 0 1,-1 0 0,1-1-1,0 1 1,-1 0-1,1 0 1,-1 0 0,0-1-1,0 1 1,-1 2-1,-3 4 39,0-1-1,-9 11 1,9-12-36,-172 190 231,156-172-341,-1-1-1,-2-2 1,0 0 0,-1-1-1,-1-2 1,-1 0 0,-1-2-1,-34 15 1,6-6-678,-1-3 1,-91 23-1,144-44 568,-3 1-369,-1-1 0,1 0-1,0 0 1,-11 0 0,17-1 308,0 0 0,-1 0 1,1 0-1,0-1 0,-1 1 0,1 0 1,0-1-1,-1 1 0,1 0 1,0-1-1,0 0 0,0 1 0,0-1 1,-1 0-1,1 1 0,0-1 1,0 0-1,0 0 0,0 0 0,0 0 1,1 0-1,-1 0 0,0 0 0,0-1 1,1 1-1,-1 0 0,1 0 1,-1 0-1,1-1 0,-1-1 0,1 0-631,-1-1-1,1 0 1,0 1-1,0-1 1,1 0-1,0-5 0,6-21-4226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48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64 7040,'-4'-1'543,"1"0"0,0 0 0,-1 1 1,1-1-1,-1 1 0,1 0 0,-1-1 1,1 2-1,0-1 0,-1 0 0,1 1 0,-1-1 1,-5 3-1,-44 32 4113,53-34-4602,0-1-1,-1 0 1,1 0 0,0 1 0,-1-1 0,1 0 0,0 0-1,-1 0 1,1 0 0,0 1 0,-1-1 0,1 0 0,0 0 0,-1 0-1,1 0 1,0 0 0,-1 0 0,1 0 0,0 0 0,-1 0-1,1 0 1,0 0 0,-1 0 0,1 0 0,-1 0 0,1 0-1,0-1 1,-1 1 0,1 0 0,0 0 0,-1 0 0,1 0 0,0-1-1,0 1 1,-1 0 0,1 0 0,0-1 0,0 1 0,-1 0-1,1-1 1,0 1 0,0 0 0,0 0 0,-1-1 0,1 1-1,0 0 1,0-1 0,0 1 0,0-1 0,0 1 0,0 0 0,0-1-1,0 1 1,0 0 0,0-1 0,0 1 0,0 0 0,0-1-1,0-2-32,0 1 0,1 0 0,-1-1 0,1 1 0,-1 0 0,1-1 0,0 1 0,1-3 0,2 1 21,-1 0 0,0 0 0,1 0 0,0 0 0,0 1 0,0-1 0,1 1 0,-1 0 0,1 0 0,-1 1 0,1 0 0,0-1 0,0 1 0,0 1 0,0-1 0,6 0 0,12-3 121,1 1 0,27 0 0,-44 3-123,-4 1-37,24-2 254,0 1-1,0 0 1,0 3 0,30 4 0,-50-5-121,1 1-1,0 1 1,-1-1 0,1 1 0,-1 0-1,0 1 1,0 0 0,6 5 0,-8-6-29,-1 1 0,0 0 0,0 0 1,0 0-1,-1 0 0,1 1 1,-1-1-1,0 1 0,0 0 1,-1 0-1,0 0 0,3 9 0,3 13 205,-2 0 0,6 49 0,-10-59-267,-2 0 0,0 1 0,-1-1 0,0 0 0,-8 31 0,-25 59 3,33-104-62,0 1 0,-1-1 1,1 1-1,0 0 0,1-1 0,-1 1 1,1 0-1,-1 4 0,1-7-12,1 1-1,-1-1 1,0 1 0,1-1-1,-1 0 1,1 1-1,0-1 1,-1 0 0,1 1-1,0-1 1,0 0-1,0 0 1,0 0 0,0 0-1,0 0 1,0 0 0,0 0-1,0 0 1,0 0-1,1-1 1,-1 1 0,3 1-1,10 4-161,0 0-1,0-1 1,1 0-1,17 2 1,62 6 42,-57-9 189,40 10 0,-69-12-67,-1-1 175,1 1 0,0 0 0,-1 1-1,14 7 1,-19-9-105,0 0 1,-1 0-1,1 0 0,-1 0 0,1 0 0,-1 1 0,0-1 0,1 1 1,-1-1-1,0 1 0,0 0 0,0-1 0,0 1 0,0 0 1,0 0-1,-1-1 0,1 1 0,0 0 0,-1 0 0,0 0 0,1 0 1,-1 0-1,0 0 0,0 0 0,0 3 0,-2 3 31,0 1-1,0-1 1,0 0 0,-1 0-1,0 0 1,-1 0 0,-4 9-1,-38 53 84,36-55-149,-7 9-2,-1-1 0,-1-1 0,-29 28 0,34-38-97,-1 0-1,0 0 1,-1-2 0,0 0 0,-1-1 0,-21 9 0,26-13-29,-8 3-390,0 0 1,-1-2-1,-28 6 0,47-11 330,0-1 0,0 0-1,0 0 1,0 0 0,0 0 0,0 0 0,0 0 0,0 0 0,0-1 0,0 1 0,0-1-1,-3 0 1,4 0 59,1 0 0,-1 1 0,0-1-1,1 1 1,-1-1 0,1 0 0,0 0 0,-1 1-1,1-1 1,0 0 0,-1 1 0,1-1 0,0 0-1,0 0 1,0 0 0,-1 1 0,1-1 0,0 0-1,0 0 1,0 0 0,0 0 0,1 1 0,-1-1-1,0 0 1,0 0 0,0 1 0,1-1 0,-1 0-1,0 0 1,1 1 0,0-2 0,3-7-1104,0-1-1,1 1 1,1 1 0,-1-1 0,11-12 0,19-15-3498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49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48 9984,'-4'8'8229,"4"-6"-8155,0 0 0,1 0 0,-1-1 0,0 1 0,1 0 0,-1-1 0,1 1 1,0 0-1,0-1 0,1 3 0,-1-3-67,-1 0 0,0-1 0,1 1 0,-1-1 0,0 1-1,1-1 1,-1 0 0,1 1 0,-1-1 0,1 1 0,-1-1 0,1 0 0,0 1 0,-1-1 0,1 0 0,-1 0 0,1 1 0,0-1-1,-1 0 1,1 0 0,0 0 0,-1 0 0,1 0 0,0 0 0,-1 0 0,1 0 0,-1 0 0,1 0 0,0 0 0,-1 0 0,1-1 0,0 1-1,0 0 1,0-1 49,-1 0-1,1 0 0,-1 1 1,1-1-1,-1 0 0,1 0 1,-1 0-1,1 0 0,-1 0 1,0 0-1,1 0 0,-1 0 1,0 0-1,0 0 0,0 0 1,0 0-1,0 0 0,0 0 1,0 0-1,0 0 0,-1-2 1,-4-22 1601,4 23-1500,0 0 0,0-1-1,-1 1 1,1 0 0,-1 0 0,1 0 0,-1 0-1,0 0 1,0 0 0,0 0 0,0 1 0,0-1-1,0 1 1,0-1 0,0 1 0,-1 0 0,1 0-1,-1 0 1,-3-1 0,6 2-147,0 0 1,-1 0-1,1 0 0,-1 0 1,1 0-1,-1 0 0,1 0 0,0 0 1,-1 0-1,1 0 0,-1 0 1,1 0-1,-1 0 0,1 0 1,0 0-1,-1 1 0,1-1 1,-1 0-1,1 0 0,0 1 1,-1-1-1,1 0 0,0 0 1,-1 1-1,1-1 0,0 0 1,-1 1-1,-4 14 47,4 17-78,3-16-18,1 0 0,6 23-1,-7-33 19,0 0 0,0 0-1,0-1 1,1 0 0,-1 1 0,2-1-1,-1 0 1,0 0 0,9 8 0,-11-11 27,1-1 0,0 0 0,-1 1 0,1-1 0,0 0 0,0 0 0,-1 0 0,1-1 0,0 1 0,0 0 0,0-1 0,0 1 0,0-1 0,0 1 0,0-1 0,0 0 0,0 0 0,0 0 0,0 0 0,0-1 0,0 1 0,0 0 0,0-1 0,0 1 0,0-1 0,0 0 0,0 0 0,0 0 0,0 0 0,-1 0 0,1 0 0,0 0 0,-1 0 0,1-1 0,-1 1 0,1-1 0,-1 1 0,0-1 0,1 1 0,-1-1 0,0 0 0,0 0 0,0 0 0,-1 1 0,1-1 0,1-4 0,-1 0 134,0 0 0,0 0 0,0 0 0,-1-1-1,0 1 1,0 0 0,0 0 0,-1 0 0,0 0 0,0-1-1,-3-6 1,3 10-69,0 0 0,0-1 0,0 1-1,-1 0 1,1 0 0,-1 0 0,1 1 0,-1-1-1,0 0 1,0 1 0,-1-1 0,1 1 0,0 0 0,-1-1-1,1 1 1,-1 0 0,0 1 0,0-1 0,0 0-1,0 1 1,0 0 0,-4-2 0,6 3-79,0 0 1,0 0-1,0 0 0,0 0 1,0 0-1,0 0 0,-1 1 1,1-1-1,0 0 1,0 1-1,0-1 0,0 0 1,0 1-1,0-1 1,0 1-1,1 0 0,-1-1 1,0 1-1,0 0 0,0-1 1,0 1-1,1 0 1,-1 0-1,0 0 0,1 0 1,-1 0-1,1 0 1,-1 0-1,1 0 0,-1 0 1,1 0-1,-1 2 0,0 0-441,0 0 0,1 0 1,-1 0-1,0 0 0,1 1 0,0-1 0,0 0 0,0 1 0,1 5 0,-1-9 259,0 1 1,0-1 0,0 1-1,0-1 1,1 1 0,-1-1-1,0 1 1,0-1 0,1 1-1,-1-1 1,0 0 0,0 1-1,1-1 1,-1 1 0,1-1-1,-1 0 1,0 1 0,1-1-1,-1 0 1,1 1 0,-1-1-1,1 0 1,-1 0 0,1 1-1,-1-1 1,1 0 0,-1 0-1,1 0 1,-1 0 0,1 0-1,-1 0 1,1 0 0,0 0-1,12-7-5201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5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63 9472,'-3'-11'1701,"2"6"-1031,0 1 1,-1 0-1,1 0 1,-1 0-1,0 0 1,0 0 0,0 0-1,0 0 1,-1 1-1,-8-8 5638,11 18-6185,-6 42 269,3 0 1,2 1-1,1-1 1,10 62-1,-7-92-525,7 30-1,-9-44 78,0-1 0,1 1 0,0 0 0,0-1 0,0 1 0,0-1 0,1 0 0,0 1 0,0-1 1,0-1-1,6 7 0,-7-8 48,0-1 1,1 0 0,-1 0 0,0 0-1,1 0 1,-1 0 0,1 0-1,-1-1 1,1 1 0,-1-1 0,1 0-1,0 1 1,-1-1 0,1 0 0,4-1-1,5-1 6,-1 0-1,14-5 0,-19 5-6,233-56-12,-215 54 182,0 1-1,-1 1 1,1 1 0,0 1-1,0 1 1,0 1 0,0 2 0,-1 0-1,1 1 1,-1 1 0,0 2-1,-1 0 1,0 1 0,28 16-1,-44-21 38,0-1-1,0 1 1,0 1-1,-1-1 0,0 1 1,0 0-1,6 7 1,-10-11-156,1 1 0,-1 0 0,0 0 1,0-1-1,0 1 0,0 0 0,0 0 1,-1 0-1,1 0 0,-1 0 1,1 0-1,-1 0 0,0 0 0,1 0 1,-1 1-1,0-1 0,0 0 0,-1 0 1,1 0-1,0 0 0,-1 0 0,1 0 1,-1 0-1,0 0 0,0 0 1,1 0-1,-3 2 0,-5 6 23,0 1 0,0-2 0,-2 1 0,1-2 0,-1 1-1,-16 10 1,-6 6-87,2 1-123,8-7-348,-41 28 0,-10-5-873,63-37 792,-1-1 0,0 0 0,0 0 0,0-1 0,-12 3 0,20-6 233,0 0-1,0 0 1,1 1 0,-1-2-1,0 1 1,1 0 0,-1 0 0,-3-2-1,5 2 104,0 0 0,0-1-1,0 1 1,0-1-1,0 1 1,0-1 0,0 0-1,0 1 1,1-1-1,-1 0 1,0 0 0,0 1-1,1-1 1,-1 0 0,0 0-1,1 0 1,-1 0-1,1 0 1,-1 0 0,1 0-1,-1 0 1,1-2 0,-2-19-4754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50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14 456 9856,'-13'8'13722,"34"-13"-11702,-9 1-1672,2 1-118,116-33 977,-108 28-1092,1-1 1,-1-1-1,32-20 0,115-93 78,-22 15-167,-10 21-2543,-132 84 1751,0 0 0,0 0 0,-1 0 0,1 0 0,-1-1 0,0 0 0,5-5 0,-3 0-5020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56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839 5989 7552,'0'-39'10222,"0"-4"-4846,0-171-2777,-4 130-2306,4 70-259,0-11-56,-4-35-1,2 34 19,1 1 0,2-29 0,0 5 6,-1-542 275,-7 492-336,2 7 161,5 82-84,-1 0 0,-4-19 1,2 18-88,2 1 1,-2-19 0,3-4 63,1-5 32,-6-40-1,3 45-67,2-54 0,1 32 129,-1-48-88,-9 44 69,0-21-138,9 73 69,-1-1 0,0 0 0,-3-11 0,2 11-23,0 0 0,1 0 1,-1-14-1,-7-128 183,4 72-187,5 67 35,-1 0 0,-5-19 1,4 20 9,0 0 1,0-18-1,1 16 7,-1 1 0,0-1 0,0 1-1,-8-20 1,0-4-117,4 3 8,-5-56 1,1-4 101,6 62 45,1-57 0,0-4-72,-2 57 9,3 17 0,-2-26 0,-1-17-170,1-37 250,-4-110-59,3 108 48,3 39-146,1 38 97,-2-24 0,-6-82-100,1-18 112,8-788 101,-5 850-165,4 61 31,-1-1 1,-8-34-1,5 35 25,1-1 0,-1-34 0,1-164-62,3 202 26,-1 0 0,0 0 0,-11-38 0,11 47 41,0 0 0,-1-13 0,0-7-78,-3-5 6,-1-61 0,7 17 219,-4 68-10,-1 0 95,5 11-258,0 0 0,0 0 0,0 1-1,0-1 1,0 0 0,0 1 0,-1-1 0,1 0 0,0 1 0,0-1 0,-1 0-1,1 1 1,-1-1 0,1 0 0,-1 0 0,-3-2 79,3 2-93,-10-7 36,11 8-19,0 0 1,0 0-1,0 0 0,-1-1 1,1 1-1,0 0 0,0 0 1,0 0-1,0 0 0,-1-1 0,1 1 1,0 0-1,0 0 0,0 0 1,0-1-1,0 1 0,0 0 0,0 0 1,-1 0-1,1-1 0,0 1 1,0 0-1,0 0 0,0-1 1,0 1-1,0 0 0,0 0 0,0-1 1,0 1-1,0 0 0,0 0 1,0-1-1,1 1 0,-1 0 1,0-3-11,-1 1 0,1 0 0,0 0 0,-1 0 1,1 0-1,-1 0 0,0-1 0,0 1 1,0 0-1,0 0 0,0 1 0,-2-4 1,-20-20 392,13 16-276,3 1-89,6 7 1,0-1 1,0 1 0,0 0-1,0 0 1,0 0-1,-1 0 1,1 0 0,0 0-1,-1 0 1,1 0 0,0 0-1,-1 1 1,1-1-1,-1 1 1,1-1 0,-1 1-1,0-1 1,1 1 0,-1 0-1,1 0 1,-1 0 0,-2 0-1,-3 0 11,1 0 1,-1 1-1,0-1 0,1 2 0,-1-1 0,1 1 0,0 0 1,-1 0-1,1 0 0,0 1 0,0 0 0,0 0 1,-8 7-1,9-7-31,-1 0 0,0-1 0,0 1 1,0-1-1,0-1 0,0 1 0,0-1 0,0 0 0,-1 0 1,-7-1-1,-28 6 7,5 3-33,20-4 0,0-1-1,0 0 1,0-1 0,-21 0-1,35-3-38,0 0 1,0 0-1,0 0 0,0 1 0,0-1 1,0 1-1,0 0 0,0 0 0,0 0 1,0 0-1,0 0 0,1 0 0,-4 3 1,2-1-681,1 0 1,-1 1 0,0 0-1,-3 5 1,6-8 72,-4 6-871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57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76 7040,'-1'-1'369,"0"0"0,0 0 0,1 0 0,-1 0 0,0 0 0,0 0 0,0 1 0,0-1 0,0 0 0,-1 1 0,1-1 1,0 1-1,0-1 0,0 1 0,-3-1 0,-21-3 4634,2 1-2701,21 3-1779,-1-1-1,1 1 1,0 0 0,-1 0-1,1 0 1,-5 0-1,1 0 60,6 0-573,0 0-1,0 0 1,-1 0 0,1 0 0,0 0 0,0 0-1,0 0 1,0 0 0,0-1 0,0 1 0,0 0-1,0 0 1,0 0 0,0 0 0,0 0 0,-1 0-1,1-1 1,0 1 0,0 0 0,0 0-1,0 0 1,0 0 0,0 0 0,0-1 0,0 1-1,0 0 1,0 0 0,0 0 0,0 0 0,0 0-1,0-1 1,1 1 0,-1 0 0,0 0 0,0 0-1,0 0 1,0 0 0,0 0 0,0-1-1,0 1 1,0 0 0,0 0 0,0 0 0,1 0-1,-1 0 1,0 0 0,0 0 0,0 0 0,0 0-1,7-9-28,-7 8 44,5-3-3,0 0 1,1 1 0,-1 0 0,0 0 0,1 0-1,0 1 1,0 0 0,10-3 0,3 1 176,28-2 0,17 4 1145,-38 3-697,-25-1-596,0 0 1,1 0-1,-1 0 1,0 0-1,0 0 0,1 0 1,-1 0-1,0 0 1,0 1-1,0-1 1,1 0-1,-1 1 1,0-1-1,0 1 0,0 0 1,2 0-1,-3 0-26,0 0-1,1 0 0,-1 0 0,0 0 0,0 0 1,0 0-1,0 0 0,0 0 0,0 0 1,0 0-1,0 0 0,0 0 0,0-1 0,-1 1 1,1 0-1,0 0 0,-1 0 0,1 0 1,-1 0-1,1 0 0,-1-1 0,1 1 0,-1 0 1,1 0-1,-2 0 0,-10 18 26,-32 54 7,38-61-150,0 0 0,0 1-1,-7 27 1,13-36 38,-1 0-1,1-1 1,-1 1 0,1 0-1,1 7 1,-1-10 40,0 0 1,0 0-1,0 1 0,1-1 1,-1 0-1,0 0 0,1 0 1,-1 0-1,1 0 0,-1 0 0,1 0 1,-1 0-1,1 0 0,0 0 1,-1 0-1,1 0 0,0 0 1,0 0-1,0 0 0,0-1 1,0 1-1,0 0 0,2 0 0,4 1 0,0-1 0,0-1 0,1 1 0,-1-1 0,14-1-1,6-1-56,-22 2 64,4 0 5,0 0 1,-1 0 0,1 1-1,0 0 1,0 0 0,-1 1-1,1 0 1,-1 0 0,14 7-1,-12-4 37,-1 0 0,-1 1 0,1 0 0,-1 0-1,13 13 1,-19-16 33,0-1 0,1 1-1,-1 0 1,0 0 0,0 0-1,-1 0 1,1 0 0,-1 0 0,1 0-1,-1 0 1,0 1 0,0-1-1,0 0 1,-1 1 0,1-1 0,-1 1-1,0-1 1,0 1 0,0-1-1,0 1 1,-2 3 0,1-2-41,0 0 1,-1 0-1,1 0 1,-1-1-1,-1 1 1,1-1-1,-1 1 1,1-1-1,-1 0 1,0 0 0,-1 0-1,1 0 1,-7 4-1,-6 2-221,0-2-1,-1 0 1,-1-1-1,-27 8 1,17-6-1547,20-7-673,18-9-4155,9-4 1756,-1-1-113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57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69 11392,'-1'-5'1661,"0"1"0,0-1 1,0 1-1,1-1 0,-1-8 1963,1-7-2984,0 7 1177,0 19-989,0 25-758,0-28-118,1 0 43,-1-1 1,0 1 0,1-1 0,0 0 0,-1 0 0,1 1 0,0-1 0,0 0 0,2 3 0,-1-3-222,-1 0 0,0 0 0,0 0 1,0 1-1,0-1 0,-1 0 0,1 0 0,0 1 1,-1 3-1,0-6 124,0 0 0,0 0 1,0 0-1,0 0 0,0 1 0,0-1 0,0 0 1,0 0-1,0 0 0,0 0 0,0 0 0,0 1 0,0-1 1,0 0-1,1 0 0,-1 0 0,0 0 0,0 0 1,0 0-1,0 1 0,2 0-1425,-2-1 1425,0 0 0,0 0 1,0 0-1,0 0 0,0 0 0,1 0 0,-1 0 1,0 0-1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58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 13056,'-1'-6'11799,"0"13"-9656,-2 15-2624,3-3 539,0 20-125,0-36 36,0-1-1,1 1 1,-1-1 0,1 0-1,0 0 1,-1 1-1,1-1 1,0 0 0,0 0-1,1 0 1,-1 0-1,0 0 1,3 2 0,-3-3 26,0 0 1,1 0 0,-1 0 0,0 0 0,1-1 0,-1 1 0,1 0 0,-1-1 0,1 0 0,-1 1 0,1-1 0,-1 0 0,3 1 0,24-2-22,-14 1 23,33 1 49,92 15-1,-118-12-70,0 0 0,0 2 0,29 11 0,-45-15 145,1 1 0,0-1 0,-1 1 0,1 0 0,-1 1 1,0 0-1,0-1 0,0 1 0,-1 1 0,1-1 0,-1 1 0,0 0 0,0 0 0,-1 0 0,0 0 0,4 7 0,-6-8-38,0 0-1,0 0 1,-1 0-1,1 0 1,-1 0-1,0 0 0,0 0 1,0 0-1,0 1 1,-1-1-1,0 0 1,0 0-1,0-1 1,0 1-1,-2 4 1,0-2-35,0 1 1,-1-1 0,1 0 0,-1 0-1,0-1 1,-1 1 0,-7 7-1,7-8-49,0-2 0,-1 1 0,1 0 0,-1-1 0,1 0-1,-1-1 1,0 1 0,0-1 0,0 0 0,0 0 0,-1-1-1,-6 1 1,-9 0-1209,-1-1 0,-25-2 0,7 0-4194,41 1 5133,-1 0 1,1 0-1,-1 0 0,0 0 0,1 0 1,-1 0-1,1 0 0,-1 0 0,1 0 1,-1 0-1,0-1 0,1 1 0,-1 0 1,1 0-1,-1-1 0,1 1 0,-1 0 1,1-1-1,-1 1 0,1 0 0,-1-1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2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10240,'8'-3'8768,"-7"3"-8510,13 6 2230,-10-2-2236,0 1 0,0 0 0,0 0 0,-1 1 0,1-1 0,3 9 0,-5-9-187,19 38 267,-3-8-181,1 1 0,27 37-1,65 59-137,-16-22-164,84 142-1955,-19-23-2940,-125-181 1334,-29-41 1072,-1-9-789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8:58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29 9216,'-7'6'4478,"6"-6"-3964,-1 1 0,1 0 1,0 0-1,0 0 0,0 0 0,0 0 0,0 0 1,0 0-1,0 0 0,0 0 0,0 1 1,0-1-1,1 0 0,-2 3 1878,4 1-379,-2-4-1983,0-1 1,0 0-1,0 1 0,0-1 0,0 0 1,0 0-1,0 1 0,0-1 1,0 0-1,0 0 0,1 1 1,-1-1-1,0 0 0,0 1 1,0-1-1,0 0 0,0 0 1,1 0-1,-1 1 0,0-1 0,0 0 1,0 0-1,1 0 0,-1 1 1,0-1-1,0 0 0,1 0 1,-1 0-1,0 0 0,0 0 1,1 0-1,-1 0 0,0 1 0,0-1 1,1 0-1,-1 0 0,0 0 1,1 0-1,-1 0 0,0 0 1,0 0-1,1 0 0,-1-1 1,0 1-1,1 0 0,-1 0 1,0 0-1,1 0 0,22-2 467,0 0 1,34-8-1,-30 4-304,138-25 357,-140 25-635,13-2-507,-36 8 119,1 0 0,-1 0 1,1 0-1,-1 0 0,0 1 1,1-1-1,2 1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9:49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224 247 1280,'0'0'102,"1"0"1,-1 0-1,0-1 1,0 1-1,0 0 0,0 0 1,1 0-1,-1 0 0,0-1 1,0 1-1,0 0 1,0 0-1,0 0 0,0 0 1,0-1-1,0 1 1,0 0-1,1 0 0,-1-1 1,0 1-1,0 0 1,0 0-1,0 0 0,0-1 1,0 1-1,0 0 1,-1 0-1,1 0 0,0-1 1,0 1-1,0 0 1,0 0-1,0 0 0,0-1 1,0 1-1,0 0 0,0 0 1,-1 0-1,1-1 1,0 1-1,0 0 0,-10-6 4533,6 4-5544,-3 0 1189,6 2-261,1 0 0,0 0 1,-1 0-1,1 0 0,0 0 0,-1-1 0,1 1 0,0 0 0,-1 0 0,1 0 0,0-1 0,-1 1 1,1 0-1,0 0 0,0-1 0,-1 1 0,1 0 0,0 0 0,0-1 0,-1 1 0,1 0 0,0-1 1,0 1-1,0-1 0,-2 0 143,1 0 1,0 1-1,0-1 0,0 0 1,-1 0-1,1 1 1,0-1-1,-1 1 1,1-1-1,0 1 0,-1 0 1,1-1-1,-1 1 1,1 0-1,0 0 1,-1 0-1,1 0 0,-3 0 1,2 0 537,-10 15-652,10 5-103,2-20 54,0 1 0,0 0 0,0-1 0,0 1 0,0-1 1,0 1-1,0 0 0,0-1 0,0 1 0,0 0 1,1-1-1,-1 1 0,0-1 0,0 1 0,1-1 0,-1 1 1,0-1-1,1 1 0,-1-1 0,1 1 0,-1-1 0,1 2 1,1-2 21,-1-1 0,0 1 0,0 0 0,1 0 0,-1 0 0,0-1 0,0 1 0,0 0 0,1-1 0,-1 1 0,0-1 0,0 0 1,0 1-1,0-1 0,0 0 0,0 0 0,0 1 0,0-1 0,0 0 0,-1 0 0,2-2 0,0 0 39,-1 1 0,1-1-1,-1 0 1,0 1 0,-1-1-1,1 0 1,0 0 0,-1 0-1,1-4 1,-1 1 21,0 0 0,0 0-1,0-1 1,-1 1 0,0 0-1,0 0 1,-1 0 0,-4-12-1,3 12-43,0 0 0,-1 0 0,1 0 0,-1 0-1,-1 1 1,1 0 0,-1-1 0,0 1 0,0 1 0,-8-7 0,11 11-39,1 0 1,0-1 0,0 1 0,0 0 0,0 0 0,0 0 0,-1-1-1,1 1 1,0 0 0,0 1 0,0-1 0,-1 0 0,1 0-1,0 0 1,0 1 0,0-1 0,0 1 0,0-1 0,0 1 0,0-1-1,0 1 1,0-1 0,0 1 0,0 0 0,0 0 0,0-1 0,0 1-1,0 0 1,1 0 0,-1 0 0,0 0 0,0 2 0,-3 2-29,1 1 0,0-1 0,0 1 1,-4 8-1,4-4 34,0 1 0,0-1 1,1 0-1,0 1 0,0 15 1,2-21-16,0-1 0,0 0 0,0 0 0,0 0 0,1 0 0,0 0 0,0 0 0,0 0 0,0 0 0,1 0 1,-1-1-1,1 1 0,0 0 0,0-1 0,1 1 0,-1-1 0,4 4 0,-3-5 10,-1 0 0,1-1 0,-1 0-1,1 1 1,0-1 0,-1 0 0,1 0-1,0 0 1,0-1 0,0 1 0,-1-1 0,1 1-1,0-1 1,0 0 0,0 0 0,0 0-1,0-1 1,0 1 0,0-1 0,0 1 0,-1-1-1,1 0 1,0 0 0,3-2 0,-1 1 14,-1 0 1,0-1-1,1 1 0,-1-1 1,0 0-1,0 0 1,-1 0-1,1 0 0,-1-1 1,1 1-1,-1-1 1,0 0-1,-1 0 0,5-7 1,-5 5-9,0 0-1,0-1 1,-1 1 0,0-1 0,0 1 0,0-1-1,-1 0 1,0 1 0,0-1 0,-1 0 0,0 1-1,-2-9 1,3 13-5,-1-1 0,0 1-1,1-1 1,-1 1 0,0-1-1,0 1 1,-1-1 0,1 1 0,-1 0-1,1 0 1,-1 0 0,1 0 0,-1 0-1,0 0 1,0 0 0,0 0-1,0 1 1,0-1 0,-1 1 0,1-1-1,0 1 1,-1 0 0,1 0 0,-1 0-1,1 0 1,-1 1 0,1-1 0,-1 1-1,0-1 1,1 1 0,-1 0-1,-4 0 1,3 1-3,1-1-1,-1 1 1,1 0-1,0 0 1,0 0-1,-1 0 1,1 0-1,0 1 1,0 0 0,0-1-1,1 1 1,-1 0-1,0 0 1,1 0-1,-1 1 1,1-1-1,0 1 1,-1-1-1,1 1 1,0 0-1,1 0 1,-1 0 0,1 0-1,-3 5 1,2-1-3,0-1 0,1 1 1,-1-1-1,1 1 0,0-1 1,1 1-1,0 0 0,0-1 1,0 1-1,1 0 0,3 12 1,-3-16 3,0 0 1,0 0-1,0 1 1,0-1-1,1 0 1,0 0-1,-1-1 1,1 1-1,0 0 1,1-1-1,-1 1 1,0-1-1,1 1 1,-1-1-1,1 0 1,0 0-1,0 0 1,-1-1-1,1 1 1,0-1-1,1 1 1,-1-1 0,0 0-1,0 0 1,1 0-1,-1-1 1,0 1-1,1-1 1,4 0-1,-2 0 2,-1 0 0,0-1 0,0 0-1,1 0 1,-1 0 0,0 0 0,0-1 0,0 0-1,0 0 1,-1 0 0,1-1 0,-1 1 0,1-1-1,-1 0 1,0-1 0,0 1 0,0-1 0,6-7 0,-6 5 2,0-1 0,0-1 1,0 1-1,-1-1 0,0 1 1,0-1-1,-1 0 0,0 0 1,-1 0-1,1-9 0,-1 7 16,0-1-1,-1 1 1,-1 0-1,0 0 1,0 0-1,-1 0 0,-5-18 1,6 25-16,-1-1-1,1 0 1,-1 0 0,0 1 0,-1-1-1,1 1 1,0 0 0,-1 0 0,0-1 0,0 2-1,0-1 1,0 0 0,0 1 0,-1-1-1,1 1 1,-8-4 0,9 5-3,-1 1 1,1-1-1,-1 0 0,1 1 0,-1-1 1,1 1-1,-1 0 0,0 0 0,1 0 1,-1 0-1,1 0 0,-1 0 1,0 1-1,1-1 0,-1 1 0,1 0 1,-1 0-1,1 0 0,0 0 1,-1 0-1,1 0 0,0 1 0,0-1 1,0 1-1,0 0 0,-3 3 1,-1 2-16,0 0 1,1 1 0,0 0 0,0 0-1,1 0 1,0 0 0,0 1 0,1-1 0,0 1-1,1 0 1,0 0 0,-1 14 0,1-1-34,0 1 0,2 0 0,1-1 0,4 24 0,-4-36-26,1 1 0,1-1 1,0 1-1,8 18 0,-9-25 85,-1-1-1,1 0 1,-1 0-1,1 0 1,0 0-1,0 0 1,1-1 0,-1 1-1,0-1 1,1 1-1,0-1 1,-1 0-1,1 0 1,0 0 0,0 0-1,0 0 1,0-1-1,6 2 1,-8-2 28,1-1 1,0 0-1,0 0 1,-1 0-1,1 0 1,0 0-1,0 0 0,-1 0 1,1 0-1,0-1 1,0 1-1,-1-1 1,1 1-1,0-1 0,-1 0 1,1 0-1,-1 1 1,1-1-1,1-2 1,0 1 18,-1-1 0,1 0 0,-1 1 0,1-1 0,-1 0 0,0 0 0,-1-1 0,1 1 0,1-4 0,1-3 6,-1-1-1,0 1 0,-1 0 1,0-1-1,-1 1 0,0-15 1,-1 12-52,-1-1 0,-1 1 1,0 0-1,-1 1 0,0-1 0,-1 0 0,0 1 1,-1 0-1,-1 0 0,0 0 0,0 0 1,-1 1-1,0 0 0,-1 1 0,-1 0 0,0 0 1,0 1-1,-17-15 0,24 23-6,0 0 0,0-1 0,0 1 0,0 0 0,0 0 0,-1 0 0,1 0 0,0 1 0,0-1 0,-1 1 0,1-1 0,0 1 0,-1 0 0,1 0-1,0 0 1,-1 0 0,1 0 0,-3 1 0,1 0-8,1 0-1,0 0 1,0 1-1,-1-1 1,1 1 0,0 0-1,1 0 1,-1 0-1,0 0 1,0 0-1,-2 4 1,-1 1-5,1 0 0,0 0 0,0 0 0,1 0 0,0 1 0,0 0 0,1 0 0,0 0 0,-4 15 0,5-11-3,0-1 0,1 0 0,0 0 0,1 1 0,0-1 0,3 22 0,-2-28 2,0-1-1,1 0 1,-1 1-1,1-1 1,0 0-1,0 0 1,0 0-1,0 0 1,1 0-1,0 0 1,-1-1 0,1 1-1,1-1 1,-1 0-1,0 0 1,1 0-1,0 0 1,-1-1-1,9 5 1,-7-5 25,0 0-1,0-1 1,0 1 0,0-1-1,1 0 1,-1 0 0,0-1-1,1 1 1,-1-1 0,0 0-1,1-1 1,-1 1 0,0-1 0,1 0-1,-1 0 1,0-1 0,0 0-1,0 0 1,0 0 0,6-4-1,-5 3 2,-1-1 0,1 1-1,-1-2 1,0 1 0,0 0 0,-1-1-1,1 0 1,-1 0 0,0 0-1,0-1 1,-1 1 0,0-1-1,0 0 1,0 0 0,-1 0-1,4-10 1,-3 4-11,-1 0-1,1-14 0,-2 22 2,-1 1 0,0-1 0,0 0 0,0 1 0,-1-1-1,0 1 1,1-1 0,-1 1 0,0-1 0,0 1 0,-1 0-1,1-1 1,-3-2 0,2 3-2,0 0 0,-1 0 0,0 0 0,1 0 0,-1 0 0,0 1-1,-1-1 1,1 1 0,0 0 0,-1 0 0,1 0 0,-1 1 0,1-1 0,-1 1 0,0 0 0,0 0-1,0 0 1,1 0 0,-1 1 0,0-1 0,0 1 0,0 0 0,0 0 0,0 1 0,0-1 0,0 1-1,0 0 1,0 0 0,1 0 0,-1 1 0,0-1 0,1 1 0,-1 0 0,1 0 0,0 0 0,-6 4-1,2 1-15,1 1 0,0-1 0,0 1 0,0 0 0,1 0-1,1 0 1,-1 1 0,1 0 0,1 0 0,-1 0 0,2 0-1,-1 0 1,1 1 0,1-1 0,-1 1 0,2-1 0,-1 1-1,1 0 1,1-1 0,1 11 0,-1-16 6,0-1 0,-1 1 0,1-1 0,1 1 0,-1-1 0,0 1 0,1-1 0,0 0 0,0 0 0,0 0 0,0 0 0,0 0 0,0 0 0,1-1 0,0 1 0,-1-1 0,1 0 0,0 0 0,0 1-1,0-2 1,0 1 0,1 0 0,-1-1 0,0 0 0,1 1 0,-1-1 0,5 0 0,-3 0 14,-1 0-1,0-1 1,1 0-1,-1 0 0,0 0 1,1-1-1,-1 0 1,0 1-1,1-1 1,-1-1-1,0 1 0,0-1 1,0 1-1,0-1 1,0 0-1,-1-1 1,1 1-1,0-1 0,-1 1 1,0-1-1,0 0 1,5-5-1,-3 1 26,0 0-1,-1-1 1,1 0-1,-2 0 0,1 0 1,-1 0-1,0 0 1,0-1-1,-1 1 1,-1-1-1,1 0 1,-1 1-1,-1-1 1,0-15-1,0 18-21,-1 0 0,0 1 1,0-1-1,0 0 0,0 1 0,-1-1 0,0 1 1,0 0-1,-1-1 0,0 1 0,1 0 0,-2 1 1,1-1-1,0 0 0,-1 1 0,0 0 0,0 0 1,0 0-1,-1 0 0,1 1 0,-1-1 0,0 1 1,-8-4-1,10 6-13,0 0 1,0 0 0,0 0 0,0 0-1,0 1 1,0-1 0,-1 1-1,1 0 1,0-1 0,0 2 0,0-1-1,0 0 1,-1 1 0,1-1-1,-5 2 1,4 0-7,0 0-1,0 0 1,1 0-1,-1 0 1,0 1 0,1-1-1,0 1 1,-1 0-1,1 0 1,-4 6 0,2-3 10,1 0 0,0 1 1,0 0-1,0 0 0,1 0 1,0 0-1,1 0 0,-1 1 1,1-1-1,1 1 0,-1 0 1,1 12-1,1-13-23,1 1 0,-1-1 0,2 0 0,-1 1 1,1-1-1,0 0 0,0 0 0,1 0 0,0 0 0,7 10 0,-8-14 21,-1 0 1,1-1-1,0 1 0,0-1 1,0 0-1,0 0 0,1 0 1,-1 0-1,0 0 0,1 0 0,-1 0 1,1-1-1,0 0 0,0 1 1,0-1-1,-1 0 0,1 0 0,0 0 1,0-1-1,0 1 0,0-1 1,1 0-1,-1 0 0,0 0 1,0 0-1,0 0 0,0 0 0,5-2 1,-4 1 2,-1-1 1,1 1-1,0-1 1,-1 0 0,1 1-1,-1-2 1,0 1-1,0 0 1,0-1-1,0 1 1,0-1-1,0 0 1,0 0-1,3-6 1,-3 4 16,0 0 0,0 0 1,-1-1-1,0 1 0,0-1 0,0 1 0,-1-1 0,0 0 1,1-9-1,-2 8 8,1 1 0,-2 0 1,1 0-1,-1 0 0,0 0 1,0 0-1,-1 0 0,1 0 1,-4-7-1,3 9-7,0 1 1,0-1-1,0 0 0,0 1 0,-1 0 1,1-1-1,-1 1 0,0 0 1,0 0-1,0 1 0,0-1 1,-1 0-1,-6-3 0,8 6-20,1-1 0,0 0 0,-1 1-1,1-1 1,-1 1 0,1 0 0,-1-1 0,1 1-1,-1 0 1,1 0 0,-1 0 0,1 0 0,-1 0-1,1 0 1,-1 1 0,1-1 0,-1 0 0,1 1-1,0-1 1,-1 1 0,-1 0 0,0 1-4,1 0-1,-1 0 1,1 0 0,0 0-1,-1 0 1,1 1 0,0-1-1,0 1 1,1-1 0,-3 4-1,1 0 2,0 0-1,0 0 0,1 0 0,0 1 0,0-1 1,1 1-1,0-1 0,0 1 0,0-1 1,1 10-1,0-9-27,2 0 0,-1 0 0,1 1-1,0-2 1,1 1 0,-1 0 0,1 0 0,1-1 0,-1 0 0,9 12 0,-10-16 30,0 0-1,-1 1 1,1-1 0,0-1-1,0 1 1,0 0-1,0 0 1,1-1 0,-1 0-1,0 1 1,1-1 0,-1 0-1,1 0 1,-1 0 0,1 0-1,0-1 1,-1 1-1,1-1 1,0 1 0,-1-1-1,1 0 1,0 0 0,-1 0-1,1 0 1,0-1 0,-1 1-1,1-1 1,0 0 0,-1 0-1,1 1 1,-1-2-1,4-1 1,-1 0 54,-1 0 1,0-1-1,0 1 0,0-1 0,0 0 1,0-1-1,-1 1 0,0-1 0,0 1 1,0-1-1,-1 0 0,1 0 0,-1 0 1,0 0-1,-1 0 0,1-1 0,-1 1 1,0 0-1,0-1 0,-1 1 0,0-1 1,0 1-1,0-1 0,-2-9 0,2 13-27,-1-1 0,0 1 0,0 0-1,0 0 1,0 0 0,0 0-1,0 0 1,-1 0 0,1 0-1,0 0 1,-1 0 0,0 1 0,1-1-1,-1 1 1,0-1 0,0 1-1,0 0 1,0-1 0,-2 0 0,2 2-30,1-1 0,0 1 1,-1 0-1,1-1 1,-1 1-1,1 0 0,0 0 1,-1 0-1,1 0 1,-1 0-1,1 0 0,0 1 1,-1-1-1,1 0 0,0 1 1,-1-1-1,1 1 1,0-1-1,-1 1 0,1 0 1,0-1-1,0 1 1,0 0-1,0 0 0,0 0 1,0 0-1,0 0 1,0 0-1,0 0 0,0 0 1,0 0-1,-1 3 1,2-3-105,-1 1 0,1-1 0,-1 0 0,1 1 0,-1-1 0,1 1 0,0-1 0,0 1 0,-1-1 0,1 0 0,0 1 0,1-1 0,-1 1 0,0-1 1,0 1-1,1-1 0,-1 1 0,1 1 0,-1-3-92,1 1 0,-1-1 0,0 1 1,0-1-1,1 1 0,-1 0 0,0-1 1,1 1-1,-1-1 0,1 1 0,-1-1 0,1 0 1,-1 1-1,1-1 0,-1 1 0,1-1 0,-1 0 1,1 0-1,0 1 0,-1-1 0,1 0 1,-1 0-1,1 0 0,0 1 0,-1-1 0,1 0 1,0 0-1,-1 0 0,1 0 0,0 0 1,-1 0-1,1-1 0,-1 1 0,1 0 0,0 0 1,-1 0-1,1 0 0,-1-1 0,1 1 1,0 0-1,0-1 0,4-4-3279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9:57.4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 36 5632,'-13'-24'9191,"9"20"-8356,3 4-785,1 0 0,0 0 0,0-1 1,-1 1-1,1 0 0,0 0 0,0-1 0,-1 1 0,1 0 0,0 0 0,0 0 0,-1 0 0,1 0 0,0-1 0,-1 1 1,1 0-1,0 0 0,-1 0 0,1 0 0,0 0 0,-1 0 0,1 0 0,0 0 0,-1 0 0,1 0 0,0 0 0,-1 0 1,1 1-1,0-1 0,-1 0 0,1 0 0,0 0 0,0 0 0,-1 0 0,1 1 0,0-1 0,-1 0 0,1 0 0,0 1 1,0-1-1,-7 10 285,7-9-303,-7 15 118,1 1 0,0 0-1,2 1 1,0-1 0,-3 33-1,4 91-334,4-91 267,-1-29-75,1 1-1,1-1 1,1 0 0,0 0-1,2 0 1,1 0 0,14 36-1,-17-52 4,-1 0 0,1-1-1,-1 1 1,1-1-1,1 1 1,-1-1 0,1 0-1,-1 0 1,1-1-1,0 1 1,1-1 0,-1 0-1,6 3 1,-7-4 56,0-1 1,1 1-1,0-1 1,-1 0-1,1 0 1,-1 0-1,1-1 1,0 1-1,0-1 0,-1 0 1,1 0-1,0 0 1,0-1-1,-1 1 1,1-1-1,0 0 1,-1 0-1,7-3 1,3-3 24,0 0 1,0-1-1,-1 0 0,0-1 1,-1-1-1,0 0 1,0 0-1,-1-1 1,0 0-1,-1-1 0,0 0 1,-1 0-1,10-22 1,-13 23-76,-1 0 0,-1 0 0,0 0 1,0 0-1,-1-1 0,0 1 0,-1-13 0,0 5 3,-2 0-1,0 0 0,-7-29 0,6 38-20,-1 0 0,0 0 0,-1 0 1,0 0-1,-1 1 0,0-1 0,-1 1 0,0 0 0,0 1 0,-13-14 0,7 10-40,-1 0 0,-1 1 1,0 0-1,0 1 0,-23-11 0,8 4-463,23 12-100,-1 1 1,0 0-1,0 0 0,0 1 0,0 0 0,0 0 0,-15-2 0,12 4-1410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9:59.3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143 106 4736,'0'-2'274,"-1"-1"1,0 0-1,1 0 0,-1 1 0,0-1 1,0 0-1,0 1 0,-1-1 1,1 1-1,0-1 0,-1 1 1,0-1-1,0 1 0,1 0 1,-5-3-1,-25-34 4761,22 30-3132,8 7-1706,0 1 0,0 0-1,0-1 1,0 1 0,0 0 0,0 0 0,-1 0-1,1 0 1,0 0 0,-2-1 0,2 2-159,1 0 0,-1 0 0,1 0 0,0 0 0,-1 0 0,1 0 0,0 0 0,-1 0 0,1 0 0,-1 0 0,1 0 0,0 0 0,-1 0 0,1 1 0,0-1 0,-1 0 0,1 0 0,0 0 0,-1 0 0,1 1 0,-9 11 690,2 9-567,0 1 0,1-1 0,2 1 0,-3 32 0,4-32-86,-6 60 10,3 95 1,6-128-79,2 0 0,12 67 0,-10-96 37,1 1 0,0-1 0,12 28 0,-11-37 14,-1 0 0,1 0 0,1 0 0,0-1 0,0 0 0,1-1 0,13 14 0,-6-11 16,0 0-1,0 0 1,1-1 0,1-1-1,0-1 1,22 9 0,-29-14 28,0 0 0,1-1 1,-1 0-1,1 0 0,0-1 0,0-1 1,0 0-1,0-1 0,0 0 0,0 0 1,-1-1-1,18-4 0,-24 4-50,1 0 0,-1-1-1,0 0 1,0 0 0,0 0-1,0-1 1,-1 1 0,1-1 0,-1 0-1,1 0 1,-1 0 0,0-1-1,0 1 1,0-1 0,4-6-1,-1-2 27,-1 1 0,0-1 0,0 0-1,3-13 1,-2 5-7,-1-2 0,-1 1 0,-1 0 0,-1-1 0,-1 0-1,-1-29 1,0 46-62,-1-14-11,0 0 0,-1 0 1,-1 0-1,-7-24 0,1 19-87,-1-1 0,-22-39-1,-36-43-271,-21-7 14,74 97 147,0 2 1,-1 0 0,-1 1-1,-26-17 1,37 27 18,0 1 0,0 0 0,0 0 0,0 0 0,0 1-1,-11-3 1,13 5 17,1-1 0,-1 1-1,0 0 1,0 0 0,1 0 0,-1 0-1,0 1 1,1-1 0,-1 1-1,0 0 1,1 0 0,-1 1-1,-4 1 1,2 1-331,0 0 0,1 0 0,-1 1 0,1 0 0,0 0-1,0 0 1,1 0 0,-1 1 0,1 0 0,0 0 0,-3 7 0,-7 10-3478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39:59.9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 10368,'9'-2'8558,"7"17"-9056,-11-10 1093,7 6-511,-1 0 0,0 1 0,0 0 0,-2 0-1,0 1 1,12 22 0,-1 5 133,25 70 0,-40-93-592,0-1-1,-1 1 1,-1 0-1,-1 0 0,0 0 1,-1 0-1,-2 25 0,0-38-125,1 1 0,-1-1 0,0 0-1,0 1 1,-1-1 0,1 0-1,-1 0 1,0 0 0,-4 6-1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00.3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 0 10880,'-7'5'7788,"14"11"-7411,4 4-161,-1 2-1,-1-1 1,-2 1 0,7 27 0,-3-11-21,48 147 120,14 38-683,-35-130-4688,-33-80 2656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00.7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 9728,'8'-5'1956,"-7"5"-1739,0-1 1,0 1-1,0 0 0,0 0 1,0 0-1,0-1 0,0 1 1,0 0-1,0 0 0,0 1 1,0-1-1,0 0 1,0 0-1,0 0 0,0 1 1,2 0-1,0 1-39,1 0 1,-1 0-1,0 0 0,0 1 1,5 4-1,-2-1 444,7 5-157,1-1 0,15 10 0,-13-10-95,27 24-1,-42-34-365,20 18 204,-1 1 1,-1 1-1,25 33 0,-14-3 332,-1 1 1,40 103-1,-47-98-264,-2 0-1,14 68 1,-10 21-707,-20-116-546,-3-1-1,0 1 0,-4 32 1,2-51-219,0-1 0,-1 0 1,0 0-1,-5 15 0,-2-4-2878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01.4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78 1 8576,'-9'12'11143,"-18"40"-10324,22-44-767,2 1 0,-1 1-1,1-1 1,1 0 0,-1 1 0,2 0-1,-2 9 1,0 6 19,-10 139 315,12-152-361,0 44 111,3 0 0,10 62-1,-12-116-131,0 1 0,4 30 79,13 53 0,27 28 58,-43-111-138,18 39 37,36 58 0,34 29-13,-28-46-149,121 171-4892,-109-158-4991,-41-58 5632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23.7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 5 6272,'-13'-4'5173,"11"6"-5074,1 0-1,0 0 1,0 0 0,0 1-1,0-1 1,1 0 0,-2 4-1,2 1-21,-1 0 1,1 1-1,0-1 0,1 0 0,1 8 0,0 3 79,60 498 2015,-13 6-1782,-34-323-346,23 343-129,-24-178 129,-14-359-123,1 16-126,-1-21 161,0 1 0,0 0 0,0 0-1,0-1 1,0 1 0,0 0 0,-1 0 0,1-1 0,0 1-1,0 0 1,-1-1 0,1 1 0,0 0 0,-1-1-1,1 1 1,-1 0 0,1-1 0,0 1 0,-2 0 0,2-1-79,-1 0 0,0 0 1,0-1-1,1 1 0,-1 0 1,0 0-1,1-1 1,-1 1-1,0 0 0,1-1 1,-1 1-1,0-1 0,1 1 1,-3-4-619,2 4 618,1-1 1,0 0-1,-1 1 1,1-2-1,-4-4-956,-13-6-2189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34.25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 9429 5632,'-22'-12'3690,"21"10"-3623,2 0 0,-1 0 0,0 1 0,0-1 0,0 0 0,1 1 0,-1-1 0,1 0 0,0 1-1,0-3 1,12-28 223,14-53-1,4-11 274,0 22-221,-9 23-5,-3 0 1,17-64-1,-10-76 237,-4 19-305,3 79-229,-2 7 128,-5-2 115,20-88 103,-29 140-324,3 1-1,27-60 0,28-29-103,-28 44 712,-6 9-519,22-41-65,11-21-23,-42 91 49,59-110 16,-35 69-27,-29 54-119,-2-2 1,14-33-1,51-124 170,-78 180-144,8-18-22,2 1 1,1 1-1,19-25 0,59-63 43,-58 74 26,-2-2 0,42-68 0,-40 44 38,46-122 1,40-83-36,-114 259-81,-1-1-1,10-10 1,-8 11-1,13-22 1,14-38 44,41-70-15,-61 119-6,0 0 0,2 1 0,35-32 0,41-36 101,-76 72-132,-1-1 0,14-21 0,-17 22 33,2-3-6,-2-1 0,0 0 0,17-38 0,20-68 148,-38 94-56,19-37-1,-22 53-93,0 0 0,1 1 0,1 0-1,14-15 1,9-2-32,1 1 0,53-36 0,-54 42 63,0 0-1,-2-2 1,40-43-1,-43 31 47,-1-1 0,24-45 0,-28 42-26,58-75 1,-50 84-44,2 2-1,63-48 0,-55 47 139,55-54-1,-40 24-179,61-87 0,-93 116 82,2 1 1,45-42-1,72-46 55,-88 76-55,-2-2 1,84-94 0,-99 97-50,2 2 1,1 2 0,2 1-1,81-52 1,-27 32 79,18-11-110,-95 56 14,0-2-1,-1 0 0,23-26 0,53-73 46,-64 74-10,2 0 1,69-61-1,-51 61 7,2 3 1,87-47-1,-121 75-8,0-2 0,-1 0-1,-1-2 1,0 0 0,0 0-1,-2-2 1,0 0 0,-1-1-1,15-21 1,-14 15 12,72-100 2,-68 98-23,1 2 0,44-39-1,-1 13 34,102-58 0,-145 93-28,0-1 0,0-1 0,29-30 1,49-64-11,-47 50 14,-5 8-14,3 2 1,1 2-1,100-71 0,-98 81 22,62-59-1,-69 57-23,129-103-16,303-234 202,-454 359-159,43-37 202,-66 54-198,12-8-164,15-6 189,-9 3 8,1 1 1,37-14-1,-42 18-60,-14 6 2,1 0-1,0 0 1,0 0 0,-1 0-1,1 1 1,0-1-1,0 0 1,0 1 0,3-1-1,-4 1-8,0-1 0,1 1 0,-1 0-1,0-1 1,0 0 0,1 1-1,-1-1 1,0 0 0,0 0 0,0 1-1,0-1 1,0 0 0,1-2-1,11-7 72,52-29-52,-9-7 3,-2-1 0,61-69 0,-99 99-50,1 0 0,0 2 0,23-16 0,-31 23 40,-8 7 18,0 0 0,0 0 0,0 0 0,0 0-1,0 0 1,1 0 0,-1 0 0,0 0 0,1 1 0,-1-1-1,0 0 1,1 1 0,1-1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2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41 219 11008,'-31'4'4128,"22"-1"-833,13-6-2975,10-6 0,13-6 128,9-6-256,12-1-32,10-7-32,5 2-224,-1 3 0,-4 7-1248,-4 2-512,-1 3-1823,-4-4-2177,-4 1 1760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54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593 1744 7808,'-4'8'1500,"1"1"0,-1 0 0,-3 16 0,7-23-1420,-1 0-1,1 0 1,0 0-1,0 0 1,-1 0-1,1 0 1,1 0-1,-1 0 1,0 0-1,0 1 1,1-1-1,-1 0 1,1 0 0,0 0-1,0 0 1,0-1-1,0 1 1,0 0-1,0 0 1,0 0-1,0-1 1,1 1-1,1 1 1,0 0 64,0 0 1,0 0 0,1-1-1,-1 1 1,1-1 0,0 1-1,-1-1 1,1-1-1,0 1 1,0 0 0,1-1-1,-1 0 1,0 0 0,0 0-1,1 0 1,6-1-1,-2 0 4,0 0 0,-1-1 0,1 0 0,0-1 0,-1 0 0,0 0 0,1-1 0,-1 0 0,13-7 0,-15 6-52,-1 1 0,0-1 0,0 1 1,0-2-1,0 1 0,-1 0 0,0-1 1,0 0-1,0 0 0,0 0 0,-1 0 0,0-1 1,0 1-1,3-9 0,-1-2 54,-1 0-1,-1 0 1,0 0-1,-1-1 1,0 1-1,-2-23 1,-3-4 76,-9-54 0,-14-26-76,-50-144 0,62 223-109,-121-336-41,110 321-122,-2 1 0,-4 1 0,-1 2 0,-3 1 0,-3 2 1,-69-77-1,69 90-188,-2 1 1,-79-60 0,99 83 259,16 12-1,0 0 0,0 0 0,0 0 0,0 0 0,-1 0 0,1 1 0,-1 0 0,0 0 0,-7-2 0,11 4 35,1 0 1,-1 0 0,0 0-1,1 0 1,-1 0 0,1 0-1,-1 1 1,0-1-1,1 0 1,-1 0 0,1 1-1,-1-1 1,1 0 0,-1 1-1,1-1 1,-1 0 0,1 1-1,-1-1 1,1 1 0,0-1-1,-1 1 1,1-1-1,0 1 1,-1-1 0,1 1-1,0-1 1,-1 1 0,1-1-1,0 1 1,0 0 0,0-1-1,0 1 1,0-1 0,0 1-1,0 0 1,0-1-1,0 1 1,0 0 0,1 29-106,-1-30 121,4 25-29,1 0 0,1 0 0,2 0 0,0-1 0,18 36 0,69 109 49,-42-83-21,50 97 61,132 217-8,-145-267 223,193 220-1,-247-315-198,58 48-1,-82-76-24,1 0-1,0-1 1,0-1-1,1-1 1,0 0-1,0 0 1,1-1-1,0-1 1,21 5-1,-34-10-25,-1 0 1,1 1-1,0-1 0,0 0 0,0 0 0,0 0 0,-1 0 0,1 0 0,0 0 0,0-1 0,0 1 0,-1-1 0,1 1 1,0-1-1,-1 0 0,1 1 0,0-1 0,1-1 0,-2 0-116,0 1 0,1 0 0,-1-1 0,0 1 0,-1-1 0,1 1-1,0-1 1,0 0 0,-1 1 0,1-1 0,-1 0 0,1 1 0,-1-1 0,0 0 0,0 0 0,1 1 0,-2-5 0,2-42-5013,3 17 571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54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5 10880,'-14'-5'4032,"1"5"255,8 5-3711,5 2-448,5 5-64,4 5-64,4-2-512,5 4-128,5 5-448,-2 5-128,6 7-703,0-5-225,4 1-1824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54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5 6656,'-18'-5'2528,"9"10"-1952,9-1-384,4-1-1376,5 2-160,5 2-1056,4 2-416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55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117 111 8320,'-1'10'1294,"0"1"-1,-1-1 1,0 0 0,-1 0 0,0 0 0,-1 0 0,0-1-1,0 1 1,-8 11 0,12-20-1260,0-1 0,0 0 0,-1 1-1,1-1 1,0 1 0,0-1 0,0 1 0,-1-1 0,1 0 0,0 1 0,0-1-1,-1 0 1,1 1 0,0-1 0,-1 0 0,1 1 0,-1-1 0,1 0-1,0 0 1,-1 0 0,1 1 0,-1-1 0,1 0 0,0 0 0,-1 0-1,1 0 1,-1 0 0,1 0 0,-1 0 0,1 0 0,-1 0 0,-1 0 30,1-1-1,0 0 1,0 0 0,0 0 0,0-1 0,0 1 0,1 0 0,-1 0 0,0 0 0,0-3 0,-5-8 70,0-1 1,2 0 0,0 0 0,-5-23 0,2 2 33,-15-52 14,22 78-188,4 11 44,5 13 79,-8-14-108,3 7-42,1 0 0,0 0 1,0 0-1,11 13 0,-16-22 32,0 0 0,0 0 0,1 0 0,-1 1 0,0-1 0,1 0 0,-1 0 0,0 0 0,1 0 0,-1 0-1,1 0 1,-1 1 0,0-1 0,1 0 0,-1 0 0,0 0 0,1 0 0,-1 0 0,1-1 0,-1 1 0,0 0 0,1 0 0,-1 0-1,0 0 1,1 0 0,-1 0 0,0-1 0,1 1 0,-1 0 0,0 0 0,1 0 0,-1-1 0,0 1 0,0 0 0,1 0 0,-1-1 0,0 1-1,0 0 1,1-1 0,-1 1 0,0 0 0,0-1 0,0 1 0,0 0 0,0-1 0,1 1 0,-1-1 0,10-25 156,-7 17-173,-3 8 14,1-1 0,-1 0 0,1 1 0,0-1 0,-1 1 0,1-1 0,0 1 0,0-1 0,0 1 0,1 0 0,-1-1 0,0 1 0,0 0 0,1 0 0,-1 0 0,2-1 0,-2 2 4,0 0 1,1 0 0,-1 0-1,0-1 1,0 2-1,0-1 1,1 0 0,-1 0-1,0 0 1,0 0-1,0 1 1,0-1 0,1 1-1,-1-1 1,0 1-1,0-1 1,0 1 0,0 0-1,0-1 1,0 1-1,0 0 1,0 0 0,0 1-1,53 45 12,43 36 83,-72-62-927,41 47 1,-24-24-1586,-20-21-1732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56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148 491 6272,'-2'5'12879,"-1"-2"-13444,1-2 651,1 0 0,-1 0 0,1 0 0,-1-1 0,1 1 0,-1 0 0,0-1 0,1 1 0,-1-1 0,0 0 0,0 1 0,1-1 0,-1 0 0,0 0 0,0 0 0,1 0 0,-1-1-1,0 1 1,1 0 0,-1-1 0,0 1 0,0-1 0,1 0 0,-1 1 0,1-1 0,-1 0 0,1 0 0,-1 0 0,1 0 0,0 0 0,-1 0 0,1 0 0,0-1 0,0 1 0,0 0 0,0-1 0,0 1 0,0-1 0,0 1 0,0-1 0,0-2 0,-7-14 84,0 0-1,2 0 1,-7-34 0,-6-59 249,11 52-275,3 28-108,-7-45 21,11 65-53,1 0 0,0 0 0,0 1-1,5-22 1,-5 31-5,0 0 1,0 1-1,0-1 0,0 0 0,1 0 1,-1 0-1,0 0 0,1 0 0,-1 0 0,1 1 1,-1-1-1,1 0 0,-1 0 0,1 1 0,-1-1 1,1 0-1,0 1 0,-1-1 0,1 1 0,1-2 1,-1 2-2,0 0 0,0 0 1,0 0-1,0 0 0,0 0 0,0 0 1,-1 0-1,1 0 0,0 0 1,0 0-1,0 0 0,0 1 1,-1-1-1,1 0 0,0 1 0,0-1 1,0 0-1,0 1 0,5 4 1,0-1-1,-1 1 0,0 0 1,7 7-1,-10-9 11,210 215 498,-149-156 288,-57-56-686,2 2 219,0 1 0,9 11 0,-16-19-8,-2-2-282,1-1 0,-1 0 1,1 1-1,-1-1 0,0 1 1,0-1-1,1 1 0,-1-1 0,0 1 1,0 0-1,-1 0 0,0-2 1,-7-9-46,5 3-2,1 0 0,0 0 0,0 0 0,1 0 0,0 0 0,1-1 0,0-14 0,1 4 15,0-1 0,6-27 0,-4 35-24,0 0-1,1 1 0,1-1 1,0 1-1,1 0 1,0 0-1,8-13 0,-11 22 15,0 0 0,0 0 0,0 0-1,0 0 1,1 0 0,-1 1-1,1-1 1,0 1 0,0 0 0,0 0-1,0 0 1,0 0 0,1 0-1,-1 1 1,0-1 0,1 1 0,-1 0-1,1 0 1,0 0 0,-1 1-1,1-1 1,0 1 0,-1 0 0,1 0-1,0 0 1,-1 0 0,1 1-1,0-1 1,4 3 0,-1-1 14,0 0 0,-1 1 0,0 0 0,1 0 0,-1 1 0,0 0 1,-1 0-1,1 0 0,-1 1 0,1 0 0,7 10 0,3 5 51,24 43 0,-34-54-59,21 42-1202,-20-36 328,1 0 0,1 0 0,0-1 0,0 0 0,16 16 0,-24-29 502,0 0-1,0 1 0,0-1 0,1 0 0,-1 0 1,1 0-1,-1 0 0,0 0 0,1 0 0,0 0 0,-1-1 1,1 1-1,-1-1 0,1 1 0,0-1 0,2 1 1,14-4-4142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57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43 7168,'5'-42'10074,"-1"118"-6863,-17 259-1195,10-310-1990,-48 408-36,46-386-1164,5-47 1135,0 1 1,0-1-1,0 0 0,0 0 0,0 0 0,0 0 0,0 1 0,0-1 0,0 0 0,0 0 1,0 0-1,0 1 0,0-1 0,0 0 0,0 0 0,0 0 0,0 0 0,0 1 0,0-1 1,0 0-1,0 0 0,0 0 0,0 0 0,0 1 0,0-1 0,0 0 0,1 0 0,-1 0 1,0 0-1,0 1 0,0-1 0,0 0 0,0 0 0,0 0 0,1 0 0,-1 0 0,0 0 0,4-7-1074,4-15-973,-4 4-180,1-2-1830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57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 8576,'-5'-6'10251,"12"15"-10759,7 5 731,23 17 0,-2-3-82,62 62 189,61 52-226,-123-114-73,1-2 1,67 38-1,77 16 114,-48-24 73,-117-49-518,-1 1 1,0 1 0,-1 0-1,0 0 1,0 2 0,-1-1-1,11 13 1,-23-22 76,0 0 1,1 0-1,-1-1 0,1 1 0,-1 0 1,1-1-1,-1 1 0,1-1 1,0 1-1,-1-1 0,1 1 0,0-1 1,-1 1-1,1-1 0,0 0 0,0 1 1,0-1-1,-1 0 0,1 0 1,0 1-1,0-1 0,0 0 0,-1 0 1,1 0-1,0 0 0,0 0 0,0 0 1,0 0-1,-1-1 0,1 1 1,0 0-1,0 0 0,0-1 0,-1 1 1,1 0-1,0-1 0,0 0 0,12-9-3243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58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27 281 9984,'-6'4'1280,"5"-3"-1021,-1 0-1,1-1 0,0 1 1,0 0-1,-1 0 1,1-1-1,0 1 0,-1-1 1,1 1-1,-1-1 1,-4 1 2082,21-14-816,13-10-887,1 1 1,33-18 0,-61 39-609,41-24 231,1 3-1,1 1 0,0 2 0,67-17 1,28-11-832,-137 46 349,-1 1 0,1-1-1,0 0 1,-1 1 0,1-1 0,-1 0 0,1 0-1,-1 0 1,1 0 0,1-2 0,-2 2-370,-1 0 296,1 0 0,-1 1-1,0-1 1,1 0 0,-1 0 0,0 0 0,1 1 0,-1-1 0,0 0 0,0 0 0,0 0 0,0-1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8960,'-9'15'8031,"14"-11"-7113,5 1-765,0-1-1,0 0 1,0 0 0,0-1-1,0-1 1,1 0 0,0 0 0,-1-1-1,1 0 1,15-2 0,106-5 513,-51 5 593,-77 1-1155,-1 1 1,1 0-1,-1 0 0,1 0 1,-1 0-1,1 0 1,-1 1-1,0-1 0,0 1 1,0 0-1,0 0 0,0 0 1,0 1-1,0-1 0,0 1 1,-1-1-1,5 7 1,-1 0-57,1 0 1,-2 0 0,1 0 0,7 19 0,2 17 1,-3 0 1,11 67 0,-7-31-11,-12-62-127,-1-7-101,0 0 1,-1 0-1,0 13 0,-2-23-92,0 0 0,0 0-1,1 0 1,-1-1-1,0 1 1,1 0-1,0 0 1,0 2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58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8 9856,'-9'-7'7519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2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 10368,'-2'0'460,"0"0"1,0 0-1,0-1 1,1 1-1,-1 0 1,0 1 0,0-1-1,0 0 1,0 0-1,0 1 1,1-1-1,-1 1 1,0 0 0,0 0-1,1-1 1,-1 1-1,0 0 1,1 0-1,-3 3 1,-5 2 960,1 2-1,-9 10 1,7-8-788,-4 4-242,7-8-343,0 0 1,1 0-1,0 1 1,1 0-1,-1 1 0,1-1 1,0 1-1,-4 10 1,7-13-71,0 1 1,0 0 0,0 0 0,1 0-1,0 0 1,0 0 0,1 0 0,0 0 0,0 0-1,1 9 1,-1-12-2,1 0 1,0 0-1,0 0 0,0 0 1,0 0-1,0-1 0,0 1 0,1 0 1,-1-1-1,1 1 0,0-1 1,0 0-1,0 1 0,0-1 0,0 0 1,0 0-1,1 0 0,-1-1 1,1 1-1,-1-1 0,1 1 0,0-1 1,3 2-1,8 1-25,-1 0 1,1-1-1,26 2 0,44-2-127,-32-1 114,-34-2 191,0 1 0,-1 1 0,1 1-1,-1 0 1,32 12 0,-46-14-65,0 1 0,0 0 1,0 0-1,-1 0 0,1 0 0,-1 0 0,1 0 1,-1 1-1,0-1 0,0 1 0,0 0 0,0 0 1,-1-1-1,1 1 0,-1 0 0,1 0 0,-1 1 1,0-1-1,0 0 0,-1 0 0,1 0 1,-1 1-1,1-1 0,-1 5 0,0 7 40,-1-1 0,0 0 0,-1 1 0,-4 14 0,2-15-184,0 0 0,-1-1 1,0 1-1,-1-1 0,-1 0 1,0-1-1,-10 14 0,1-4-1554,-1-1-1,-36 33 0,44-46 32,1-1 0,0 2 0,1-1 0,-11 16 0,4 1-3150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59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19135,'86'165'2263,"-73"-142"-2136,32 48-48,55 65 0,3 6-19,22 68 63,-87-146-49,3 7-4543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0:59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57 7040,'-9'10'10591,"8"-9"-10234,0 0-1,0 0 0,0 1 1,1-1-1,-1 0 0,0 0 0,1 1 1,-1-1-1,0 3 0,1-4-327,0 1 0,0-1 1,0 0-1,1 1 0,-1-1 0,0 1 0,0-1 0,0 0 0,1 1 0,-1-1 1,0 0-1,0 1 0,1-1 0,-1 0 0,0 0 0,1 1 0,-1-1 0,0 0 1,1 0-1,-1 1 0,0-1 0,1 0 0,-1 0 0,1 0 0,-1 0 0,0 0 1,1 0-1,-1 1 0,1-1 0,-1 0 0,0 0 0,1 0 0,-1 0 0,1 0 0,-1-1 1,1 1-1,-1 0 0,1 0 0,9-1 164,-1 0 1,1 0-1,-1-1 1,1 0-1,-1 0 1,17-8-1,-5 1 285,35-22-1,-16 4 489,-33 25-336,-3 1-1574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00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685 1454 6656,'3'1'861,"1"1"1,-1-1 0,1 0-1,-1 0 1,1 0-1,0-1 1,3 1 0,-6-1-699,0 1 0,0-1 0,0 0 0,0 0 0,0 0 0,0-1 0,1 1 0,-1 0 0,0 0 0,0-1 0,0 1 0,0 0 0,0-1 0,0 1 0,0-1 0,-1 1 0,1-1 0,0 1 0,0-1 0,0 0 0,0 0 1,-1 1-1,1-1 0,0 0 0,-1 0 0,1 0 0,-1 0 0,2-1 0,1-9 37,-1-1 0,0 0 0,0 1 0,-1-1 0,-1 0 0,-1-20 1,1 3-8,-1-2-100,0 1-1,-2 0 1,-1 0-1,-1 0 1,-2 0-1,0 1 0,-3 0 1,-21-49-1,10 35-75,-90-172 89,-126-209-1103,207 371 846,-1 2 0,-73-90-1,92 127 162,-17-14 0,25 24-1,-1 1 0,0-1 0,0 1 0,0 0-1,0 0 1,0 1 0,-8-3 0,12 4-10,-1 0-1,0 1 0,1-1 1,-1 1-1,0 0 1,0 0-1,1-1 1,-1 1-1,0 1 0,0-1 1,0 0-1,1 0 1,-1 0-1,0 1 1,1-1-1,-1 1 0,0 0 1,1-1-1,-1 1 1,-1 1-1,1 0-1,0-1 0,0 1 0,1 0 0,-1 0 0,1 0 0,-1 0 0,1 0 0,0 0 0,0 0 0,0 0 0,0 1 0,0-1 0,0 3 0,-1 4-6,1-1-1,0 0 1,0 1 0,1-1 0,0 1-1,0-1 1,4 16 0,4 10-59,16 40 0,-8-30 33,15 45 40,3-1 1,80 142-1,21-10-18,-34-57-27,178 259 82,70 42 278,-329-440-306,67 82-55,-71-88 23,2-1-1,0-1 1,30 21-1,-41-33 46,-1 0 1,1 0-1,0 0 0,0-1 0,0 0 1,0-1-1,0 1 0,9 0 0,-14-2 8,1-1-1,0 0 0,-1 0 0,1 0 1,0 0-1,-1 0 0,1-1 0,-1 1 1,1-1-1,0 0 0,-1 1 0,1-1 1,-1 0-1,0-1 0,1 1 1,-1 0-1,0-1 0,0 1 0,0-1 1,0 0-1,0 1 0,0-1 0,0 0 1,0 0-1,1-3 0,-1 1-4,0 1 0,-1-1 0,1 1-1,-1-1 1,0 0 0,0 1 0,0-1 0,0 0-1,0 0 1,-1 0 0,0 0 0,0-6 0,-2-5 17,-5-29 1,4 29-19,-8-39 38,-18-55 1,22 90-74,0 0 1,-1 1-1,-1 0 1,-1 1-1,0-1 1,-20-23-1,5 13-31,-2 0 0,-1 2-1,-42-31 1,-102-54-369,159 104 377,3 2-20,1-1 0,-17-12 0,26 18 46,0 0-1,0 0 0,0 0 0,0 0 0,0-1 0,-1 1 0,1 0 0,0 0 1,0 0-1,0 0 0,0 0 0,0-1 0,0 1 0,0 0 0,0 0 1,0 0-1,0-1 0,0 1 0,0 0 0,0 0 0,0 0 0,0 0 0,0-1 1,0 1-1,0 0 0,0 0 0,0 0 0,0 0 0,0-1 0,0 1 1,0 0-1,0 0 0,0 0 0,0 0 0,0-1 0,1 1 0,-1 0 1,0 0-1,0 0 0,0 0 0,0 0 0,0 0 0,1 0 0,-1-1 0,0 1 1,9-5-72,-7 4 71,8-5 29,-2 0 0,1 0 0,-1-1 0,0 0 0,0-1 0,0 1 0,-1-2 0,-1 1 0,1-1 0,7-14 0,4-12-242,21-55 0,-38 87 163,29-79-2971,-25 63 563,0 0 1,3-28-1,-6 4-1378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01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14 9472,'-2'-1'469,"1"-1"-1,-1 0 1,1 1 0,-1 0 0,0-1 0,1 1 0,-5-2-1,6 3-396,-1 0-1,1 0 1,-1-1-1,1 1 1,-1 0-1,1 0 1,-1 0-1,1 0 1,-1 1-1,1-1 0,-1 0 1,1 0-1,-1 0 1,1 0-1,-1 0 1,1 1-1,-1-1 1,1 0-1,-1 1 1,1-1-1,-1 0 0,1 0 1,0 1-1,-1-1 1,1 1-1,0-1 1,-1 0-1,1 1 1,0-1-1,-1 1 1,1-1-1,0 1 0,0-1 1,0 1-1,-1-1 1,1 1-1,0-1 1,0 1-1,0-1 1,0 1-1,0 0 1,-2 7 153,1-1 1,-1 1 0,2 0-1,-1-1 1,1 1 0,1 15-1,11 49 231,-9-60-348,38 157 595,-29-123-510,10 23 67,2 0 0,4-1 0,46 82 0,-3-15-114,168 300 44,-218-401-197,2-1-1,0 0 0,3-2 1,54 52-1,-63-69-18,-1 0 0,2-1 0,0-1 0,0-1 0,1-1-1,1 0 1,0-2 0,0 0 0,0-1 0,35 7 0,-42-12-146,-1 0 0,1-1 1,0-1-1,0 0 0,0 0 0,0-2 0,0 1 1,12-4-1,-19 3-189,0 0-1,-1 0 1,1 0 0,-1-1 0,0 0 0,0 0-1,0 0 1,6-6 0,-7 6-196,-1 0 0,0-1 0,0 1-1,-1-1 1,1 0 0,-1 0 0,1 0 0,-1 0 0,0 0 0,-1 0 0,3-9 0,1-22-2835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01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9472,'0'0'197,"-1"0"0,0 0 1,0 0-1,1 1 0,-1-1 1,0 0-1,1 0 0,-1 1 1,0-1-1,1 0 0,-1 1 1,1-1-1,-1 1 1,1-1-1,-1 1 0,1-1 1,-1 1-1,1-1 0,-1 1 1,1-1-1,0 1 0,-1 0 1,1-1-1,0 1 0,-1 0 1,1-1-1,0 1 0,0 0 1,0-1-1,0 1 0,-1 0 1,1 0-1,0-1 0,0 1 1,1 0-1,-1 1 0,4 32 676,-3-27-637,160 758-1217,-157-748 679,5 14-1400,21 52-1,-30-82 1529,0 1 0,1-1 0,-1 0-1,1 0 1,-1 0 0,1 0 0,-1 0 0,1 1-1,0-1 1,0 0 0,0 0 0,-1-1-1,1 1 1,0 0 0,0 0 0,0 0 0,0-1-1,1 1 1,-1 0 0,2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01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7808,'-1'1'173,"1"1"0,-1-1 0,1 0 0,-1 0 1,1 0-1,-1 1 0,1-1 0,0 0 0,0 1 0,0-1 1,-1 0-1,1 0 0,0 1 0,1-1 0,-1 0 0,0 1 1,0-1-1,1 2 0,1 0 159,-1-1 1,1 1-1,0-1 0,0 0 1,0 0-1,1 0 1,2 3-1,-2-3 28,35 26 2184,-28-21-2121,1 0-1,-1 1 1,15 15-1,37 55 421,3 4-134,-26-41-338,56 43 0,52 29-243,-54-43-608,-49-35 26,-15-11-538,2-1 0,0-1 0,39 20 1,-62-38 185,-1-1 1,15 4-1,-20-6 421,0-1 0,1 1 0,-1-1 0,0 0 0,1 0 0,-1 0 0,0 0-1,0 0 1,1 0 0,-1-1 0,0 1 0,1-1 0,3-1 0,7-7-2719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02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7296,'7'3'574,"1"2"0,-1-1 0,-1 1 0,1 0 0,-1 0 0,0 0 1,0 1-1,-1 0 0,6 7 0,15 16 1199,152 135 2366,-133-126-3659,-1 3 0,-2 2 0,68 90 0,-107-129-462,242 345 1132,-177-239-1323,-5 2 1,51 125-1,-68-118-1513,-3-9-4889,-34-94 2463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02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1 261 8448,'-1'7'5918,"2"-6"-5778,9-3 2114,15-7-1115,-24 8-895,315-133 4972,-249 106-4888,83-47 0,-118 56-3165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03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1 413 9216,'-1'3'9419,"17"-23"-7804,28-17-330,2 2 1,98-58-1,-123 81-1199,254-146-28,-267 152-682,9-5-2769,20-32-13864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05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64 340 8704,'-8'-3'813,"3"1"302,-1-1 1,0 1-1,1-1 1,-1 0-1,-6-5 1,11 7-939,-1 0 0,1-1 1,0 1-1,0 0 0,0-1 0,-1 1 1,2-1-1,-1 1 0,0-1 0,0 1 0,0-1 1,1 0-1,-1 0 0,1 1 0,-1-1 1,1 0-1,0 0 0,-1 1 0,1-1 0,0 0 1,0 0-1,1 0 0,-1-2 0,2-3 67,0 0 0,0 1 0,0-1 0,1 1 0,0 0 0,0 0 0,4-6 0,32-40 639,-25 35-630,-8 9-161,62-72 634,-61 73-612,0 0 0,0 1 1,0 0-1,1 1 0,0-1 0,1 2 0,-1-1 0,17-6 1,-22 10-50,1 0 0,0 1 0,-1-1 0,1 1 1,0-1-1,-1 1 0,1 0 0,0 0 1,0 1-1,-1-1 0,1 1 0,0 0 1,-1 0-1,1 0 0,-1 0 0,1 1 1,-1 0-1,0-1 0,1 1 0,-1 0 0,0 1 1,0-1-1,3 3 0,4 6 136,0 0 0,-1 1 1,0-1-1,10 20 0,-16-25-154,14 23 55,-1 1-1,-2 1 1,14 43-1,20 98-56,-29-96 11,4 12-7,27 95-57,-34-131-45,33 70 1,-47-119 48,4 11-8,1 0 1,1 0 0,17 22 0,-23-33 7,0 0 0,1 0 0,-1-1-1,1 1 1,0-1 0,-1 0 0,1 1 0,0-1 0,1-1 0,-1 1-1,0 0 1,0-1 0,1 0 0,-1 0 0,1 0 0,-1 0 0,1 0-1,-1-1 1,1 1 0,0-1 0,-1 0 0,7-1 0,-4 0 40,1-1-1,0 0 1,0 0 0,-1-1 0,0 0 0,1 0 0,-1 0-1,6-6 1,47-38 414,-23 16-230,8 0-67,1 2 0,1 2 1,95-40-1,-136 65-145,-3 1-301,0 0-1,0 0 0,0 0 1,0 1-1,0-1 0,1 1 1,-1-1-1,3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3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6 9600,'-1'-1'593,"0"1"0,1-1 0,-1 1 0,0-1 0,0 1 0,0-1 1,0 1-1,0 0 0,0-1 0,0 1 0,0 0 0,-1 0 0,-26 0 1534,16 1-861,-1-1-728,1 0-1,0 1 1,-1 1 0,-15 3-1,24-4-458,-1 1 0,1-1 0,-1 1 0,1 0 0,0 0 0,0 1 0,0-1 0,0 1 0,0 0 0,1 0-1,-1 0 1,1 1 0,0-1 0,-5 7 0,2 0-86,0 0-1,1 1 0,1 0 0,0-1 1,0 2-1,1-1 0,1 0 1,-1 0-1,2 1 0,-1 14 0,2-1 10,1 1-1,1 0 0,8 38 0,-8-52-24,1-1 0,1 1 0,0-1 0,0 0-1,1 0 1,1 0 0,0 0 0,0-1 0,1 0 0,8 9 0,-11-15 11,0 1 1,0-1-1,1 0 1,-1-1-1,1 1 1,0-1 0,0 0-1,0 0 1,0 0-1,1-1 1,-1 1 0,1-1-1,-1-1 1,1 1-1,0-1 1,0 0-1,0 0 1,-1-1 0,1 0-1,0 0 1,0 0-1,8-2 1,-4-1 12,0 0 0,0 0 0,0-1 0,-1 0 0,1-1 0,-1 0 0,0-1 0,-1 1 0,1-2 0,-1 1 0,12-14 0,7-9-18,39-57 1,-46 58-11,-7 11-77,6-9-1724,30-51 0,-32 41-3932,-8 16 1238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12.19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1221 1528 5888,'-68'17'2594,"51"-11"-2127,0-2 0,0 0 1,0-1-1,0-1 0,-24 1 0,-64-11 756,-116-26 0,198 30-1082,-5 0-9,1 1 0,-2 0 0,1 3 0,0 0-1,-43 6 1,56-3-106,0 0 0,0 1-1,0 0 1,0 1-1,1 1 1,0 0-1,0 1 1,0 1 0,1 0-1,0 0 1,-20 19-1,15-8-16,0 1 0,0 1 0,2 1 0,-18 32 0,8-7 41,-27 68-1,33-60-55,2 1 0,3 0 0,2 2-1,2-1 1,-3 78 0,12-86 51,2-1 1,3 1-1,2-1 0,1 0 1,15 51-1,10 8 227,50 113 0,-53-148-101,4-2-1,3-1 1,54 81-1,-50-99-78,2-1 0,3-1 0,68 58 0,-84-83-63,1-1-1,1-1 0,1-2 0,52 26 0,-68-39 15,0-1 0,1 0 0,0-1 0,0-1 0,0 0 0,1-1 0,-1-1 0,1 0 0,0-2-1,0 0 1,-1 0 0,19-4 0,-18 0 34,0-1 1,0-1-1,0 0 0,0-1 0,-1-1 0,-1 0 1,1-1-1,-1-1 0,-1 0 0,0-1 1,20-21-1,-16 14 26,0-2-1,-2 0 1,-1-1 0,0-1 0,-1 0 0,-2-1 0,15-35-1,-12 14 14,-1 0 0,-3-1 0,-1-1 0,3-45 0,-6 5 40,-5-106-1,-8 93-124,-4 1 0,-38-163 0,-86-179 84,51 223-117,55 157-21,-52-86 0,21 59-135,-4 2 0,-83-87-1,111 135 111,-1 2 0,-2 2-1,-42-30 1,59 49 50,0 1 0,-2 0 0,0 2 1,0 0-1,0 2 0,-2 0 0,-42-8 0,57 15 13,0 0-1,-1 1 1,1 1-1,0-1 0,-1 2 1,1-1-1,0 1 0,-13 4 1,16-3-7,0 0 0,1 1-1,-1 0 1,1 0 0,0 0 0,0 1 0,0 0 0,1 0 0,-1 1 0,1-1 0,0 1 0,1 0-1,-6 7 1,1 2 5,0-1 0,1 1 0,1 1 0,0 0 0,1 0 0,-7 24 0,1 12 10,1 0 0,3 1 0,2 0 0,2 74 0,28 216-95,23-56-24,-45-272 93,125 615-93,51-10 173,-66-339 78,-9-51 42,19 10-50,-99-201-113,2-1 0,1-1 0,56 59 0,-67-80 4,0-1 0,1-1 0,0-1 0,1 0-1,1-1 1,0-1 0,0 0 0,1-2 0,20 7 0,-29-11 6,1-1 0,0-1 0,0 1 1,1-2-1,15 1 0,-22-2-9,1 0 0,-1-1-1,1 0 1,-1 0 0,1 0 0,-1-1-1,0 0 1,0 0 0,1 0 0,-1 0-1,-1-1 1,1 0 0,5-4 0,-2 0 36,0 0 1,0-1-1,-1 0 1,0 0 0,0-1-1,-1 0 1,7-14-1,-3 4 26,-2 0 0,0-1 0,7-31 0,-3-1 17,-3-1 1,-2 0-1,0-71 1,-7 43 24,-19-132 0,-97-285 159,-13 85-335,-36 22-102,34 153 91,11 32 22,13 38 42,23 52 84,68 97-50,-1 0-1,0 2 1,-27-22-1,36 34-23,1-1 0,-1 1 0,0 1-1,0-1 1,0 1 0,0 1 0,-1 0 0,-14-4-1,21 7-19,-1-1 0,1 1 0,-1 0 0,1 0 0,-1 0 0,0 0 0,1 1 0,-1-1 0,1 1-1,-1-1 1,1 1 0,-1 0 0,1 0 0,-4 2 0,4-1-6,0 0-1,-1 0 1,1 0 0,0 0-1,0 0 1,0 0-1,1 1 1,-1-1 0,1 1-1,-1 0 1,1-1-1,0 1 1,0 0 0,0 0-1,-1 4 1,-2 12-17,1 2-1,1-1 1,0 23 0,21 259-150,-17-280 158,22 191-157,58 311-196,-12-237 260,158 409 1,-164-548 53,-53-125 25,2-1 0,26 35 0,-36-52 17,1 0 0,0 0 1,1-1-1,-1 1 0,1-1 1,0-1-1,0 1 0,0-1 1,1 1-1,-1-2 0,1 1 1,0 0-1,-1-1 0,1 0 1,10 1-1,-12-2 9,0-1 1,0 0-1,-1 0 1,1 0-1,0-1 1,-1 0-1,1 1 0,0-1 1,-1 0-1,1-1 1,4-2-1,-3 2 8,0-1 0,-1-1 0,1 1-1,-1 0 1,0-1 0,0 0 0,0 0 0,-1 0-1,5-7 1,2-6 32,0-2 0,-1 1-1,-1-1 1,8-31 0,30-138 186,-6-52-96,44-649 6,-71 630-107,-7 42-21,-6 46 10,-6 55-8,4 100 1,-1 1 1,0 0-1,-1 0 1,-11-26-1,13 35-2,0 1-1,-1 0 0,1 0 0,-1 0 1,-1 0-1,1 1 0,-1-1 1,1 1-1,-1 0 0,-1 0 0,1 0 1,-7-4-1,9 7-9,1 0 0,-1 0-1,0 1 1,0-1 0,1 1 0,-1-1-1,0 1 1,0 0 0,0 0 0,1-1-1,-1 1 1,0 1 0,0-1 0,0 0-1,0 0 1,-2 1 0,1 1-3,-1-1 0,1 1 0,0 0 0,1-1 0,-1 1 0,0 0 0,0 1 0,1-1 0,-1 0 0,1 1 1,-4 4-1,-6 11-15,1 1 0,0 0 0,-8 21 0,-37 111-102,-1 72-10,9 75 16,2 456 37,58-8 81,0-425 53,-1-79-1,2-70-122,4-58-37,-15-106 83,-1-1 0,1 0-1,0 0 1,6 13 0,-8-20 17,0 0-1,1 1 1,-1-1 0,0 0-1,0 1 1,0-1 0,1 0-1,-1 0 1,0 1 0,0-1-1,1 0 1,-1 0 0,0 1-1,1-1 1,-1 0 0,0 0-1,1 0 1,-1 1 0,0-1-1,1 0 1,-1 0 0,0 0-1,1 0 1,-1 0 0,1 0-1,-1 0 1,0 0 0,1 0-1,-1 0 1,0 0 0,1 0-1,-1 0 1,1 0 0,-1-1-1,2 0-1,-1 0-1,1 0 0,-1 0 1,0-1-1,1 1 0,-1-1 1,0 1-1,0-1 1,0 1-1,0-1 0,1-3 1,7-16-8,11-39 0,23-98 65,16-64 52,15-47 44,205-1032-214,-227 1012 58,-7 46-10,-9 49-53,-9 45 64,-22 121 43,0 1 145,0 0-1,0-37 1,-5 179 287,0 62-476,1 67-26,9 65-10,11 61-44,85 723 80,-99-1028 23,23 218 100,-6-78-26,-1-58-150,-19-128 25,1-1 1,13 35-1,-18-51 27,1 0 1,0 0-1,0-1 1,0 1 0,0 0-1,1 0 1,-1 0-1,0-1 1,1 1-1,-1-1 1,3 3-1,-3-4 6,-1 0-1,0 0 1,1 0-1,-1 0 1,1 0-1,-1 0 0,1 1 1,-1-1-1,1 0 1,-1 0-1,0 0 1,1 0-1,-1-1 1,1 1-1,-1 0 1,1 0-1,-1 0 1,0 0-1,1 0 1,-1 0-1,1-1 0,-1 1 1,0 0-1,1 0 1,-1-1-1,1 1 1,-1 0-1,0-1 1,0 1-1,1 0 1,-1-1-1,1 0 1,2-5-7,0 0 0,0 0 1,0-1-1,-1 0 1,0 1-1,2-11 1,23-130-15,4-77 65,8-79-11,5-69-21,7-145 11,23-210-7,-29 359 22,-2 67-63,-4 76-86,-11 60-128,-26 151 210,15-75-143,-14 82 191,1 6 25,4 19 67,10 72 2,5 93-43,11 102-96,7 85-69,-12-107 57,70 645 6,-16-9-60,-64-657 88,-5-61 378,-18-366-283,5 120-73,4-214 25,6-77-58,85-809-133,126 62-54,-202 1030 99,-17 65 90,-1-1 0,1 1 0,8-14 0,-10 22 16,-1-1 0,0 0 0,1 1-1,-1-1 1,0 0 0,1 1 0,-1-1 0,1 1-1,-1-1 1,1 1 0,-1-1 0,1 1-1,0-1 1,-1 1 0,1 0 0,-1-1 0,1 1-1,0 0 1,-1-1 0,1 1 0,0 0 0,0 0-1,-1 0 1,1 0 0,0 0 0,0 0-1,-1 0 1,1 0 0,0 0 0,1 0 0,0 1 5,-1 0 1,1 0 0,0 0-1,-1 1 1,1-1-1,-1 1 1,0-1 0,1 1-1,-1-1 1,0 1 0,0 0-1,2 2 1,6 16 17,0-1 1,-2 1-1,8 33 0,25 132 23,2 81-80,6 79-53,-18-126 80,55 393 79,-29-228-4,-11-45 42,-10-70 112,-31-233-177,17 114 130,-17-131-227,0 0 0,12 32 0,-7-34-24,-9-17 73,0 0 0,0 0 0,0 0 1,0 0-1,0 0 0,0 0 1,1 0-1,-1 1 0,0-1 0,0 0 1,0 0-1,0 0 0,0 0 1,0 0-1,0 0 0,1 0 0,-1 0 1,0 0-1,0 0 0,0 0 1,0 0-1,0 0 0,1 0 1,-1 0-1,0 0 0,0 0 0,0 0 1,0 0-1,0 0 0,0 0 1,1 0-1,-1 0 0,0 0 0,0 0 1,0 0-1,0 0 0,0 0 1,0 0-1,0 0 0,1-1 0,-1 1 1,0 0-1,0 0 0,0 0 1,0 0-1,0 0 0,0 0 0,0 0 1,0-1-1,0 1 0,0 0 1,0 0-1,1 0 0,-1 0 0,0 0 1,0 0-1,0-1 0,0 1 1,0 0-1,2-10-8,-1-1-1,0 1 1,0-18 0,0-108 19,-2-93 60,-3-73-33,-2-586-17,38-2-195,-26 798 140,3-41 86,-3 105 32,-6 27-82,0 1 1,0 0-1,0 0 1,0-1 0,0 1-1,0 0 1,0 0 0,0 0-1,0-1 1,1 1 0,-1 0-1,0 0 1,0 0-1,0 0 1,0-1 0,0 1-1,1 0 1,-1 0 0,0 0-1,0 0 1,0 0-1,0-1 1,1 1 0,-1 0-1,0 0 1,0 0 0,0 0-1,1 0 1,-1 0 0,0 0-1,0 0 1,0 0-1,1 0 1,-1 0 0,0 0-1,0 0 1,0 0 0,1 0-1,-1 0 1,0 0-1,0 0 1,1 0 0,-1 0-1,0 0 1,0 0 0,0 0-1,0 0 1,1 1 0,2 3 18,0 1 0,0 0 0,0 0 1,0 1-1,-1-1 0,3 10 0,31 105 108,8 90-122,4 91-22,2 69-38,112 829 129,-117-864-80,-13-70 47,-9-68 214,-6-64 0,-8-86-332,-5-41-15,-5-25-30,-23-257 159,6 26 106,0-65-102,1-60-84,-10-473-38,44-451-75,6 995-229,-23 295 376,1-1-1,0 0 1,0 0-1,1 1 1,0-1 0,5-11-1,-7 20 10,0 1 0,1 0 1,-1-1-1,0 1 0,1-1 0,-1 1 0,0 0 0,1-1 0,-1 1 0,1 0 0,-1-1 0,0 1 0,1 0 1,-1 0-1,1 0 0,-1-1 0,1 1 0,-1 0 0,1 0 0,-1 0 0,1 0 0,-1 0 0,1 0 0,-1 0 1,1 0-1,0 0 0,-1 0 0,1 0 0,-1 0 0,1 0 0,-1 0 0,1 1 0,1 0 6,1 0 0,-1 0-1,0 1 1,0-1 0,0 1-1,-1-1 1,1 1 0,3 3-1,3 5 14,-1 1-1,0 0 1,0 0-1,-1 1 1,7 17 0,40 133 49,0 53-32,0 66 1,40 410-8,-25 6-130,-42-398 47,-7-57 53,-6-57 59,-11-152-43,2 28-3,13 62 0,-11-99-72,-6-24 59,0 0-1,0 0 1,0 0 0,0 0-1,0 0 1,0 0-1,0 0 1,0 0 0,0-1-1,0 1 1,0 0 0,1 0-1,-1 0 1,0 0-1,0 0 1,0 0 0,0 0-1,0 0 1,0 0 0,0 0-1,0 0 1,0 0-1,0 0 1,0 0 0,1 0-1,-1 0 1,0 0-1,0 0 1,0 0 0,0 0-1,0 0 1,0 0 0,0 0-1,0 0 1,0 0-1,1 0 1,-1 0 0,0 0-1,0 0 1,0 0 0,0 0-1,0 0 1,0 0-1,0 0 1,0 0 0,0 0-1,0 0 1,0 0-1,0 0 1,1 0 0,-1 1-1,0-1 1,0 0 0,0 0-1,0 0 1,0 0-1,3-45 50,-5-205 165,0 187-188,-7-213 65,-41-722 0,47 943-86,-38-1175-373,41 1217 395,0-30 82,2 36-18,2 19 50,5 46-121,2 91-1,-10-127-26,9 198-62,3 60 85,4 61 42,22 538-32,-21 0 71,-18-681 159,-2-72 0,2-124-245,-1 0 0,1 0 0,0 0 1,0 0-1,-1 0 0,1 0 0,-1-1 0,0 1 1,-1 3-1,2-5-9,-1 0-1,1 0 1,0 0 0,0 1-1,0-1 1,-1 0 0,1 0-1,0 0 1,0 0 0,-1 0 0,1 0-1,0 0 1,0 0 0,0 0-1,-1 0 1,1 0 0,0 0-1,0 0 1,-1 0 0,1 0 0,0 0-1,0 0 1,0-1 0,-1 1-1,1 0 1,0 0 0,0 0 0,0 0-1,-1 0 1,1 0 0,0-1-1,0 1 1,0 0 0,0 0-1,0 0 1,-1-1 0,1 1 0,0 0-1,0 0 1,0 0 0,0-1-1,0 1 1,0 0 0,0 0-1,0 0 1,0-1 0,-5-10 5,1 0-1,1 0 1,-4-21 0,-14-103-55,3-80 10,3-424 9,30-9 68,-7 382-49,-1-10-19,23-634-363,-18 701 157,-3 53-63,-8 133 228,1 0 1,6-31 0,-7 53 70,-1 0 1,0 0-1,0 1 1,0-1-1,1 0 1,-1 1-1,0-1 1,1 0-1,-1 0 1,0 1-1,1-1 1,-1 0-1,1 1 1,-1-1-1,1 1 1,0-1-1,-1 1 1,1-1-1,0 1 1,-1-1-1,1 1 1,1-1-1,-1 1 3,-1 0 1,1 0-1,0 1 0,0-1 0,0 0 0,0 0 0,0 1 0,-1-1 0,1 0 1,0 1-1,0-1 0,-1 1 0,1-1 0,0 1 0,-1-1 0,1 1 0,0 0 1,-1-1-1,1 2 0,7 8 21,0 0 1,-2 1 0,1 0-1,9 23 1,41 123 81,8 96-161,2 88-63,92 884-363,-132-860 432,-15-65 149,-10-75 177,-2-60 138,-3-54 58,3-107-443,0 0 0,-1 0 0,0 0 0,0-1 0,-2 7 0,3-9-28,0-1 0,-1 0 0,1 0 0,0 1 0,0-1 0,0 0 0,0 0 0,0 1 0,-1-1-1,1 0 1,0 0 0,0 1 0,0-1 0,-1 0 0,1 0 0,0 0 0,0 1 0,-1-1 0,1 0 0,0 0 0,0 0 0,-1 0 0,1 0 0,0 0 0,0 0 0,-1 0 0,1 1 0,0-1 0,-1 0 0,1 0 0,0 0 0,0 0 0,-1 0 0,1 0 0,0-1 0,-1 1 0,1 0 0,-1 0 0,-1-2 7,0-1 0,0 1 1,0-1-1,0 0 1,0 1-1,0-1 1,1 0-1,-1 0 0,1 0 1,-2-6-1,-6-18 4,-8-40-1,-10-98-88,-1-79-26,-2-52-6,-1-41 70,1-7 65,-36-458-120,47 462-196,9 67-107,6 74-10,6 73 69,-2 125 331,0 1 0,0-1 0,0 0 0,0 0 0,0 1 0,0-1 0,0 0 0,0 0 0,0 1-1,1-1 1,-1 0 0,0 1 0,1-1 0,-1 0 0,0 1 0,1-1 0,-1 0 0,1 1 0,-1-1 0,1 1 0,-1-1 0,1 0 0,0 1 1,0 1 0,-1-1 0,1 1 0,0-1 0,-1 1 0,1-1 0,-1 1 0,1-1 0,-1 1 0,1-1 0,-1 1 0,1 0 0,-1-1 0,0 1 0,1 0 0,-1-1 0,0 1 0,1 1 0,5 16-10,0 0-1,3 26 1,13 103 73,-4 71 21,-4 46-139,-1 52-21,14 814 256,-23-775-26,-8-69 100,-3-73 97,6-201-323,1 21 132,-10 60 0,10-91-153,0-1 0,0 0 0,-1 0 0,1 0 0,0 0 0,-1 0 0,1 0-1,-1 0 1,1 0 0,-1 0 0,1 0 0,-1 0 0,0 0 0,1 0 0,-1 0 0,0 0 0,0-1 0,0 1 0,0 0 0,-1 0 0,1-1-2,0 1 0,0-1-1,0 0 1,0-1 0,0 1 0,0 0 0,0 0-1,1 0 1,-1-1 0,0 1 0,0 0 0,0-1 0,0 1-1,1 0 1,-1-1 0,0 1 0,0-1 0,1 1-1,-1-1 1,0 0 0,0 0 0,-5-7 6,0 1 1,1-1-1,-1 0 0,2 0 1,-1 0-1,1-1 0,-4-14 1,-10-30 32,-14-65 0,-21-158-3,-5-97-26,-9-74 10,-157-967-474,167 1049 191,16 87 86,6 90 182,33 178 16,0 1 0,-1 0 0,0-1 0,-1 1 0,0 1 0,-1-1 0,-10-15 0,14 23-17,0 0 0,1 0 1,-1 0-1,0 0 0,0 0 1,0 0-1,0 1 0,0-1 1,-1 0-1,1 1 0,0-1 1,0 1-1,0-1 0,0 1 1,-2-1-1,2 1-3,0 0 1,0 0-1,0 0 1,0 0-1,0 1 0,0-1 1,1 0-1,-1 0 1,0 1-1,0-1 1,0 1-1,1-1 0,-1 1 1,0-1-1,0 1 1,1-1-1,-1 1 1,1 0-1,-1-1 0,0 1 1,0 0-1,-4 9-5,0-1 0,1 1 0,0-1 0,0 1 0,1 0 0,-2 13 0,-23 125-125,2 77 27,3 71 42,1 53 48,3 37 11,-22 828 0,39-1179 0,-8 324 43,-2-76 197,2-77 128,9-169-227,-10 54 1,11-90-139,0 0 1,0 0-1,0 0 1,0 0 0,-1-1-1,1 1 1,0 0 0,-1 0-1,1 0 1,0 0 0,-1-1-1,1 1 1,-1 0 0,1-1-1,-1 1 1,0 0 0,1-1-1,-1 1 1,1 0 0,-1-1-1,0 1 1,-1 0 0,1-1-2,0-1 0,1 1 0,-1 0 0,0 0 0,0-1 0,0 1 0,1 0 0,-1-1 0,0 1 0,0-1 1,1 1-1,-1-1 0,0 1 0,1-1 0,-1 1 0,0-1 0,1 0 0,-1 1 0,1-1 0,-1-1 1,-6-9-7,0-1 1,1-1 0,0 1 0,-8-25 0,-33-144-72,-6-106 22,0-90-27,-45-603-109,34-9-449,62 953 600,2 13 87,-1 0 0,-2 0 0,0 0 0,-1 0 0,-9-26 0,5 33 93,8 16-139,0-1-1,0 1 0,0 0 1,-1 0-1,1 0 0,0 0 0,0-1 1,0 1-1,0 0 0,0 0 0,-1 0 1,1 0-1,0 0 0,0 0 1,0 0-1,0-1 0,-1 1 0,1 0 1,0 0-1,0 0 0,0 0 0,-1 0 1,1 0-1,0 0 0,0 0 1,0 0-1,-1 0 0,1 0 0,0 0 1,0 0-1,0 0 0,-1 0 1,1 0-1,0 0 0,0 1 0,0-1 1,-1 0-1,0 2 6,-1 1-1,1-1 1,0 1 0,0 0 0,0-1 0,0 1-1,0 0 1,0 0 0,1-1 0,-1 5 0,-7 101-19,9 71-37,14 74 48,25 83 21,25 85-122,12 62-43,70 523-5,-100-607 207,-14-104 145,-13-96 240,-18-186-363,-1 1 0,-1-1 0,0 0 0,-2 16 0,2-29-79,0 0 0,0 0 1,0 0-1,0 1 1,0-1-1,-1 0 1,1 0-1,0 0 0,0 0 1,0 0-1,0 1 1,0-1-1,0 0 1,0 0-1,0 0 0,0 0 1,0 0-1,-1 0 1,1 0-1,0 1 1,0-1-1,0 0 1,0 0-1,0 0 0,0 0 1,-1 0-1,1 0 1,0 0-1,0 0 1,0 0-1,0 0 0,0 0 1,-1 0-1,1 0 1,0 0-1,0 0 1,0 0-1,0 0 0,-1 0 1,1 0-1,0 0 1,0 0-1,0 0 1,0 0-1,0 0 0,-1 0 1,1-1-1,0 1 1,0 0-1,0 0 1,0 0-1,0 0 1,0 0-1,0 0 0,0 0 1,-1 0-1,1-1 1,0 1-1,0 0 1,0 0-1,0 0 0,0 0 1,0 0-1,0-1 1,0 1-1,0 0 1,-12-24 30,-27-90-64,-14-79-6,-13-91 22,-8-82 59,2-52 5,13 51-11,-108-621-645,22 278-88,-62-325-154,159 794 658,39 205 346,13 64-30,1 0-88,16 118 55,9 85-150,1 89-31,4 78 26,45 1414 106,-80-1466 124,-8-62 111,-1-72 70,1-58 31,8-142-341,-1 16 83,-6 31 1,7-57-123,0-1 0,-1 0 0,1 0 0,0 0 0,-1 0 0,1 0 0,0 0 0,-1 0 0,0 0 0,1 0 0,-1 0 0,1 0 0,-1 0 0,0 0 0,-1 0 0,2 0-2,-1-1 1,1 0-1,-1 0 0,1 0 0,-1 0 0,1 0 1,-1 0-1,1 0 0,-1 0 0,1 0 0,-1 0 1,1 0-1,-1 0 0,1 0 0,-1 0 0,1 0 1,-1 0-1,1 0 0,-1-1 0,1 1 0,-1 0 1,1 0-1,-1-1 0,-2-2-6,-1 0 0,1 0-1,0 0 1,0 0 0,0-1 0,1 0 0,-1 1-1,1-1 1,0 0 0,-3-6 0,-43-111-38,-9-65-5,-8-74-27,63 251 75,-84-328-257,-22-26-96,92 308 300,-473-1726-1654,420 1513 1627,16 99 111,51 165-9,1 0-1,-1 0 1,0 0 0,-1 0-1,1 1 1,-6-7-1,8 9-12,0 1 0,-1 0-1,1-1 1,0 1 0,-1 0-1,1-1 1,0 1 0,-1 0-1,1 0 1,0 0 0,-1-1-1,1 1 1,-1 0 0,1 0 0,-1 0-1,1 0 1,0 0 0,-1 0-1,1 0 1,-1 0 0,1 0-1,-1 0 1,1 0 0,0 0-1,-1 0 1,1 0 0,-1 0-1,1 0 1,-1 0 0,1 0-1,0 1 1,-1-1 0,1 0 0,0 0-1,-1 1 1,1-1 0,-1 1-1,-1 1 8,1-1 0,0 1-1,0 0 1,0 1 0,0-1-1,0 0 1,0 0 0,0 0-1,0 4 1,-6 40 64,6 103 21,10 78-59,8 79-48,115 1654 134,-110-1639 106,-8-77 97,-5-65 58,-2-58-166,-6-116-201,-1 0 0,0 1 0,0-1 0,0 0 0,-1 5 1,-7-44 18,-10-81-31,-9-74-5,-11-77 0,-21-83 0,-99-424-31,61 314-236,30 114-53,17 71 80,13 76 96,-21-41 533,56 233-367,0 0 0,0 1 0,0-1 0,0 0 0,-1 1 0,-6-10 1,9 15-22,0 0 0,-1 0 0,1-1 0,0 1 0,0 0 0,0 0 0,-1 0 0,1 0 0,0 0 0,0-1 0,-1 1 0,1 0 0,0 0 0,0 0 0,-1 0 0,1 0 0,0 0 0,0 0 0,-1 0 0,1 0 1,0 0-1,-1 0 0,1 0 0,0 0 0,0 0 0,-1 0 0,1 0 0,0 0 0,0 0 0,-1 1 0,1-1 0,0 0 0,0 0 0,-1 0 0,1 0 0,0 1 0,-1 0 1,0 0-1,0 0 1,0 0-1,1 0 1,-1 1-1,0-1 1,1 0-1,-1 1 0,0 2 1,-2 9-13,1 0 1,0 0-1,1 25 0,5 118-42,10 73 42,18 55-5,25 59-53,17 54 21,3 26-21,103 827 181,-164-1098 304,-13-130-306,-2-1 0,-2 33 0,1-52-100,-1-1-1,1 1 0,0 0 1,-1-1-1,1 1 0,-1-1 1,1 1-1,-1-1 0,0 1 1,1-1-1,-1 0 0,-1 2 1,1-3-8,1 1 1,0-1 0,-1 0 0,1 1 0,-1-1 0,1 0 0,-1 0 0,1 0 0,-1 1 0,1-1 0,-1 0-1,1 0 1,-1 0 0,1 0 0,-1 0 0,0 0 0,1 0 0,-1 0 0,1 0 0,-1 0 0,1 0-1,-1 0 1,1 0 0,-1-1 0,1 1 0,-1 0 0,0-1 0,-4-2 1,0-1 0,-1-1 0,2 1 0,-1-1 1,0 1-1,1-1 0,0-1 0,-6-10 0,-15-23-9,-19-46 0,-35-105-49,-3-78 1,-13-66 42,-19-49-47,-111-408-540,129 381 172,19 43 31,15 54 123,12 62 75,15 64 37,14 67 85,16 103 132,5 30 19,8 94-6,14 108-22,14 93-38,17 81 1,-27-201 9,117 939 72,-116-766-113,-21-63 175,-14-70 161,-6-64 21,12-145-255,-2 1 1,0-1-1,-9 27 0,11-43-72,1 0-1,0 0 1,-1 0-1,0 0 1,1 0-1,-1 0 1,-1 0-1,1-1 1,0 1-1,0-1 1,-1 1-1,0-1 1,-3 2-1,5-3-8,-1-1 0,1 1 0,-1 0-1,1-1 1,-1 0 0,1 1 0,-1-1-1,1 0 1,-1 0 0,0 0 0,1 0-1,-1 0 1,1 0 0,-1 0 0,1-1-1,-1 1 1,0-1 0,1 1 0,0-1-1,-1 1 1,1-1 0,-1 0 0,1 0-1,0 1 1,-1-1 0,1 0-1,-2-2 1,-3-4-4,0 0-1,1 1 1,-1-2-1,2 1 0,-1-1 1,-6-15-1,-5-14-8,-14-52 0,-19-103 7,-6-51 6,-16-60 0,-10-35-44,-92-414-605,106 403 297,17 50 53,14 71 17,10 62 58,8 53 165,11 85 76,5 27-6,1 6 0,2 46 14,8 86-62,9 64 15,13 72 76,8 68 31,49 313-13,-27-214-37,-20-130 7,-5-38-68,-4-48-204,-1-52-650,-4-49-570,-24-110 883,1 1 0,0-2 1,11 22-1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25.00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2807 8921 2432,'9'-7'524,"-1"0"0,1 0 0,-1 0 0,-1-1 0,1 0 0,-1-1 0,-1 0 0,9-14 1,1-7 381,16-45 1,5-8-472,102-141 1463,-57 100 1,-80 122-1764,-1-1 0,0 1 0,1-1-1,-1 0 1,0 1 0,0-1 0,1-5 0,-2 7-110,0 1 0,0 0 1,0-1-1,0 1 0,0-1 0,0 1 1,0 0-1,0-1 0,-1 1 1,1 0-1,0-1 0,0 1 1,0 0-1,0-1 0,-2-1 203,1 1-203,0 1 1,0-1-2,0 1 1,0 0 0,0 0-1,0 0 1,0 0 0,0 0-1,0 0 1,0 0 0,0 0-1,0 0 1,0 0 0,0 0 0,0 1-1,-1-1 1,-13 6 22,1 0-1,0 0 1,0 1 0,1 1 0,0 0-1,-21 18 1,-68 69 140,92-84-173,-230 240-35,227-241-27,7-10 36,4-9 8,4-3-9,0 0 1,1 1 0,0-1 0,1 1 0,0-1-1,8-13 1,97-228 204,33-129 912,-134 362-1040,32-98 514,-37 107-467,-1 0 0,0-1 1,0 1-1,-1 0 0,-1-1 0,0 1 0,-1-1 1,-2-16-1,3 26-81,-1-1-1,1 1 1,-1 0 0,0 0 0,0 0 0,0 0 0,0-1 0,0 1-1,0 1 1,0-1 0,-1 0 0,1 0 0,-3-2 0,2 3-24,1 0 0,-1 0 0,1 1 0,0-1 0,-1 0 0,1 1 0,-1-1 0,0 1 0,1 0 0,-1 0 0,1-1 0,-1 1 0,0 0 0,1 0 0,-1 0 0,1 1 0,-1-1 0,1 0 0,-4 2 0,-8 2-51,0 1 0,0 0 0,0 1-1,1 1 1,0 0 0,-14 10 0,2 2-16,-40 40 1,-52 74 21,87-99-18,1-3-98,28-31 148,-1 0 0,1 0 0,0 0 0,0 1 0,0-1 0,0 0 0,0 0 0,0 0 0,-1 0 0,1 0-1,0 0 1,0 0 0,0 1 0,0-1 0,0 0 0,-1 0 0,1 0 0,0 0 0,0 0 0,0 0 0,-1 0 0,1 0-1,0 0 1,0 0 0,0 0 0,0 0 0,-1 0 0,1 0 0,0 0 0,0 0 0,0 0 0,0 0 0,-1 0 0,1-1-1,0-7-288,6-7 172,0 0-1,1 0 0,1 1 0,12-17 0,-11 16 88,164-318 98,-120 221 129,9-19 514,70-214 0,-122 312-504,7-41 1,-15 60-111,-1 0 1,0 0-1,0 0 1,-2 0-1,-2-23 1,2 32-53,0 0 0,-1 0 1,1 0-1,-1 0 0,0 1 0,0-1 1,0 0-1,-1 1 0,1 0 0,-1 0 1,0-1-1,-6-4 0,7 7-43,0 0 0,-1 0 1,1 0-1,-1 1 0,0-1 0,1 1 0,-1-1 0,0 1 0,0 0 0,0 0 0,0 0 0,0 1 0,0-1 0,0 1 0,0 0 1,0-1-1,0 1 0,0 1 0,0-1 0,0 0 0,-5 2 0,1 0-40,1 0 1,-1 0-1,1 1 0,-1 0 1,1 0-1,-7 5 0,-36 30-201,43-33 218,-120 104-410,-56 44 39,171-144 345,8-6 17,0 0 1,0 0 0,-1-1 0,1 1-1,-1-1 1,0 0 0,0 1 0,0-2-1,0 1 1,-7 2 0,11-4 30,0 0 1,0 0-1,-1 0 0,1 0 1,0 0-1,-1-1 1,1 1-1,0 0 1,0 0-1,-1 0 0,1 0 1,0 0-1,0 0 1,-1 0-1,1-1 0,0 1 1,0 0-1,-1 0 1,1 0-1,0-1 1,0 1-1,0 0 0,-1-1 1,-1-11-133,3 4 90,0-1-1,0 1 1,1 0 0,0-1 0,5-13 0,23-46-106,7-6 45,83-184 47,6-108 302,-101 275 162,-5-1 0,10-101 0,-26 156-100,-2 1 0,-3-38 0,1 70-280,0 0-1,-1 1 1,1-1-1,-1 1 1,0-1-1,0 1 1,0-1-1,0 1 1,0-1-1,-1 1 1,0 0-1,1 0 1,-1 0-1,0 0 1,-5-5-1,6 7-16,0 0 1,0 0-1,-1 1 0,1-1 1,-1 0-1,1 1 1,-1-1-1,1 1 0,-1-1 1,1 1-1,-1-1 0,0 1 1,1 0-1,-3 0 0,0 0-4,0 1-1,0 0 0,1-1 1,-1 1-1,1 0 0,-1 1 0,1-1 1,-4 3-1,-17 9-16,1 1 1,1 1-1,1 1 0,0 1 1,1 0-1,-19 22 0,0 6-1,-57 84 0,-14 28 53,-56 85-157,165-240 117,-23 39-92,23-38 75,0-1 1,0 1 0,0-1-1,0 0 1,0 1 0,0 0 0,1-1-1,0 1 1,-1-1 0,1 1 0,0 0-1,0-1 1,1 4 0,-1-6 16,0 0 0,0 0 0,0 0 0,0 1 0,0-1 0,0 0 0,0 0 0,0 0 0,0 0 0,0 0 0,0 1 0,0-1 0,0 0 0,0 0 0,1 0 0,-1 0 0,0 0 0,0 0 0,0 1 0,0-1 0,0 0 0,0 0 0,1 0 0,-1 0 0,0 0 0,0 0 0,0 0 0,0 0 0,1 0 0,-1 0 0,0 0 0,0 0 0,0 0 0,0 0 0,0 0 0,1 0 0,7-7-131,20-46-41,170-299 144,-14 27 364,-148 253-123,-4-2 1,38-125-1,-37 61 270,-28 109-214,-1 1 1,-1-54-1,-3 73-211,-1 1 1,0 0 0,-1 0-1,0-1 1,0 1 0,-1 1 0,1-1-1,-2 0 1,1 1 0,-9-13-1,10 17-48,0-1 0,-1 1-1,0 0 1,1 0-1,-1 0 1,0 0 0,-1 1-1,1-1 1,0 1-1,-1 0 1,1-1 0,-1 2-1,0-1 1,0 0-1,0 1 1,0 0 0,0 0-1,0 0 1,0 0 0,0 1-1,0-1 1,-8 2-1,4 0-22,0 0 0,0 1 0,1 1-1,-1-1 1,1 1 0,0 0-1,0 1 1,0 0 0,0 0 0,1 0-1,-8 8 1,-10 8-74,-31 36 0,-149 160-474,197-208 498,5-6 38,0 0 1,1 0-1,-1 0 0,0 0 0,0 0 1,-5 2-1,7-4 23,0 0 0,0 0 0,0 0 1,-1 0-1,1 0 0,0 0 0,0 0 0,0 0 0,0 0 1,0 0-1,-1 0 0,1 0 0,0 0 0,0 0 1,0 0-1,0 0 0,-1 0 0,1 0 0,0 0 0,0 0 1,0 0-1,0 0 0,0-1 0,0 1 0,-1 0 1,1 0-1,0 0 0,0 0 0,0 0 0,0 0 0,0 0 1,0-1-1,0 1 0,0 0 0,0 0 0,0 0 1,-1 0-1,1 0 0,0-1 0,0 1 0,0 0 0,1-18-420,6-22 165,1 1 0,27-72 0,43-82 219,-65 163 40,54-120 49,89-230 317,-143 339-256,10-53 0,-21 79-69,0 1 1,-1-1 0,0 1 0,-1-1-1,-1 1 1,0 0 0,-4-19-1,4 28-21,0 1 0,0 0 0,-1-1 0,0 1-1,1 0 1,-1 0 0,-1 0 0,1 1 0,0-1-1,-1 0 1,0 1 0,0-1 0,0 1 0,0 0 0,-1 0-1,-5-4 1,5 5-12,0 0-1,-1 1 0,1-1 1,0 1-1,0 0 1,-1 0-1,1 0 0,-1 1 1,1-1-1,-1 1 1,1 0-1,-1 0 0,1 1 1,0-1-1,-1 1 1,-6 2-1,-9 4-4,0 1 0,0 1 0,2 1 0,-1 0-1,-26 20 1,-5 7-17,1 2-1,-68 72 1,-78 106-50,114-123 64,-30 32-78,79-96-101,32-30 169,0 1 1,-1-1-1,1 0 1,-1 0-1,1 1 1,-1-1-1,1 0 1,-1 1-1,1-1 1,-1 0-1,1 0 1,-1 0-1,1 0 1,-1 0 0,1 0-1,-1 0 1,0 0-1,1 0 1,-1 0-1,0 0 1,1 0 3,-1 0 1,1 0 0,0-1 0,-1 1 0,1 0 0,0-1 0,0 1-1,-1 0 1,1-1 0,0 1 0,0 0 0,0-1 0,-1 1 0,1 0-1,0-1 1,0 1 0,0-1 0,0 1 0,0 0 0,0-1 0,0 0-1,2-29-223,4 1 145,1 1-1,1 0 0,17-39 1,48-86 59,-21 48 80,73-176 311,-20-12 451,-99 271-629,-1 0 0,0 0 0,-2-1 0,-1 1 0,0-1-1,-3-34 1,1 52-141,-1 0 0,0 0 0,0 0 0,0 1 1,-1-1-1,1 0 0,-1 0 0,-4-7 0,5 10-36,-1 1 0,1-1 0,0 0 1,-1 1-1,1-1 0,-1 1 1,0 0-1,1-1 0,-1 1 0,0 0 1,0 0-1,0 0 0,0 0 1,0 0-1,0 1 0,0-1 0,0 0 1,0 1-1,0 0 0,0-1 0,0 1 1,-3 0-1,-4 1-29,1 0 0,-1 0-1,1 0 1,0 1 0,-1 1 0,1 0 0,-13 6 0,1 1-89,-33 22 0,10 1 19,-42 41 0,45-38-50,39-35 132,-1 1-17,0 0-1,0 0 1,0-1-1,0 1 0,-1-1 1,-3 3-1,5-4 16,1 0 0,-1 0 0,1 0-1,-1 0 1,1 0 0,-1 0-1,0 0 1,1 0 0,-1 0 0,1-1-1,-1 1 1,1 0 0,-1 0-1,1 0 1,0-1 0,-1 1 0,1 0-1,-1 0 1,1-1 0,-1 1 0,1 0-1,0-1 1,-1 1 0,1 0-1,0-1 1,-1 1 0,1-1 0,0 1-1,-1-1 1,1 1 0,0-1-1,0 1 1,0-1 0,0 1 0,-1-1-1,1 1 1,0-1 0,0 1 0,0-1-1,0 1 1,0-1 0,-1-9-54,0-1-1,1 1 1,0 0 0,1 0 0,0 0 0,1 0-1,3-14 1,-3 14 55,11-46-9,25-68 1,31-54-46,-50 130 38,43-125 131,-55 149-11,-1-1 1,-1 0-1,-2 0 0,0-1 0,-1-27 1,-2 47-64,-1 0 0,1-1 0,-1 1 0,-1 0 0,1 0 0,-1 1 0,0-1 0,0 0 0,-4-7 0,5 11-19,0 1-1,0-1 0,-1 0 0,1 1 0,0-1 0,-1 1 0,0-1 0,1 1 0,-1 0 0,0 0 0,1 0 0,-1 0 0,0 0 0,0 0 0,0 0 0,0 0 0,0 1 1,0-1-1,0 1 0,0-1 0,0 1 0,0 0 0,0 0 0,0 0 0,0 0 0,0 0 0,0 1 0,-1-1 0,-2 1 0,-6 3-16,1 1-1,-1 0 1,1 0-1,0 1 1,1 0-1,-1 1 1,-9 9-1,4-5-7,-45 39 10,1 3 0,-52 61-1,-94 128 74,187-219-81,-98 123-332,84-108 60,21-32 98,11-6 177,-1 0 0,1 0 1,0 0-1,0 0 0,-1 0 1,1 0-1,0 0 0,-1 0 1,1 0-1,0-1 0,0 1 1,-1 0-1,1 0 0,0 0 1,0 0-1,0 0 0,-1 0 1,1-1-1,0 1 0,0 0 1,0 0-1,-1 0 0,1-1 1,0 1-1,0 0 0,0 0 1,0-1-1,0 1 0,-1-1 1,1-2-24,-1 0 0,1-1 0,-1 1 1,1-1-1,0 1 0,1 0 0,-1-1 0,1 1 1,-1 0-1,1-1 0,1-3 0,4-13-38,2 0-1,12-26 0,29-48-17,-36 70 74,66-125 11,-7-4-1,53-164 0,-10-99 423,-110 390-265,0-1 0,-2 0 0,-2 0-1,-1-30 1,0 50-86,-1 0 0,0 0 1,0 0-1,-1 0 0,1 1 0,-2-1 1,1 0-1,-7-11 0,8 16-57,-1-1 0,0 0 0,0 1-1,0-1 1,-1 1 0,1 0 0,-1 0 0,1 0 0,-1 0-1,0 0 1,0 0 0,1 1 0,-1-1 0,0 1-1,0 0 1,-1 0 0,1 0 0,0 0 0,0 1-1,-7-1 1,4 1-16,-1 0 0,0 1 0,0-1 0,1 2 0,-1-1 0,1 1 0,-1 0 0,1 0 1,-9 4-1,-2 3-7,0 1 0,-19 13 1,-271 233-98,225-182-458,77-68 445,-7 3-201,9-12 89,4-9-82,8-27 198,2 0 0,1 1-1,2 1 1,30-57 0,7-4 69,157-316 104,-146 271 215,-49 110-35,-3 0-1,10-47 1,-17 68-114,-2-1 1,1 1 0,-2 0 0,0-22-1,0 31-101,-1 0-1,1 0 1,-1 0-1,0-1 1,0 1 0,0 0-1,0 0 1,0 0-1,0 1 1,-1-1-1,1 0 1,-1 0 0,0 1-1,0-1 1,0 1-1,0 0 1,-1-1-1,1 1 1,0 0-1,-1 0 1,0 1 0,1-1-1,-4-1 1,0 1-17,0 0 0,0 1 0,0-1-1,-1 1 1,1 1 0,0-1 0,-1 1 0,1 0 0,0 0 0,-1 1 0,1 0 0,-12 3 0,4 0-20,0 1 0,0 1 0,1 0 0,-23 13 0,4 3 10,1 2 0,-41 41 0,42-38-7,-262 236-473,281-253 406,4-3-19,0 0 0,0-1 0,-1 0 0,0 0 0,-9 4 0,16-10 92,1 0-1,0 0 0,0 0 0,0 1 0,-1-1 1,1 0-1,0 0 0,0 0 0,-1 0 0,1 0 1,0 0-1,0 0 0,0 0 0,-1 0 0,1 0 1,0 0-1,0-1 0,-1 1 0,1 0 0,0 0 1,0 0-1,0 0 0,-1 0 0,1 0 0,0 0 1,0-1-1,0 1 0,-1 0 0,1 0 1,0 0-1,-2-11-220,4 1 131,-1 0 0,2 1 0,-1-1 0,5-10 0,20-43-83,-25 59 171,26-58-44,74-181-50,-20-12 59,-61 179 286,14-107-1,-34 175-174,3-40 346,-4 45-383,0 1 0,-1-1-1,1 0 1,0 0 0,-1 0-1,0 0 1,1 0-1,-1 0 1,-1 1 0,1-1-1,0 0 1,-2-2-1,2 4-19,0-1 0,-1 1 0,1 0 0,0 0 0,0 0 0,-1 0 0,1 1 0,0-1 0,-1 0-1,1 0 1,-1 1 0,1-1 0,-1 1 0,1-1 0,-1 1 0,0 0 0,1 0 0,-1-1 0,1 1 0,-1 0-1,0 1 1,1-1 0,-3 0 0,-3 2 10,0 0 1,0 0-1,0 0 0,-10 5 0,1 1-2,0 1-1,1 1 0,-1 0 0,2 1 0,-26 25 0,-61 76-75,74-80 43,-234 290 10,183-222-344,57-75-228,17-24 322,5-6 44,16-38-157,-1 7 296,31-104-61,-8 19 174,-13 49 42,5-8 218,34-147 0,-61 207-207,2-7 177,-1 1 0,-1-1 0,-1 0 0,-2-51 1,-1 76-255,0 0 1,-1 0-1,1 0 1,0 0 0,-1 0-1,1-1 1,-1 1-1,1 0 1,-1 0 0,0 0-1,0 1 1,0-1-1,0 0 1,-1 0-1,1 0 1,0 1 0,-1-1-1,-1-1 1,2 3-16,1-1 0,-1 1 0,0 0 0,1 0 1,-1-1-1,0 1 0,0 0 0,1 0 0,-1 0 0,0 0 1,0 0-1,0 0 0,1 0 0,-1 0 0,0 0 0,0 1 0,1-1 1,-1 0-1,-1 1 0,0 0-7,-1 0 0,1 1 0,0-1 0,0 1 0,0 0 0,0-1 0,-4 5 0,-8 11-24,-13 20 0,-5 6-18,-253 345-353,177-237-268,106-147 631,-15 16-140,17-20 173,0 0 1,0 0-1,0 0 1,-1 1-1,1-1 1,0 0-1,0 0 0,0 0 1,0 0-1,0 0 1,0 0-1,0 0 1,-1 0-1,1 0 1,0 0-1,0 0 1,0 0-1,0 0 0,0 0 1,-1 0-1,1 0 1,0 0-1,0 0 1,0 0-1,0 0 1,0 0-1,-1 0 1,1 0-1,0 0 0,0 0 1,0 0-1,0 0 1,0 0-1,-1 0 1,1 0-1,0 0 1,0 0-1,0-1 1,0 1-1,0 0 0,0 0 1,0 0-1,0 0 1,-1 0-1,1-16-161,2 1 115,2 0 0,-1 1 0,2-1-1,7-18 1,34-60 6,-13 27 44,5-28 99,39-143 0,-46 134-49,-24 80 1,-2 11 57,-1 0 0,0-1 0,-1 1 0,-1-1 0,0 0 1,0-19-1,-2 32-106,0-1 0,0 1 0,0 0 0,0 0 0,0-1 0,0 1 0,0 0 0,0 0 0,0 0 0,0-1 0,0 1 0,0 0 0,0 0 1,0 0-1,0-1 0,0 1 0,0 0 0,0 0 0,0-1 0,0 1 0,0 0 0,0 0 0,-1 0 0,1 0 0,0-1 0,0 1 0,0 0 0,0 0 0,0 0 1,-1 0-1,1 0 0,0-1 0,0 1 0,0 0 0,-1 0 0,1 0 0,0 0 0,0 0 0,0 0 0,-1 0 0,1 0 0,0 0 0,0 0 0,0 0 0,-1 0 0,1 0 1,0 0-1,0 0 0,-1 0 0,1 0 0,0 0 0,0 0 0,0 0 0,-1 0 0,1 0 0,0 0 0,0 0 0,0 0 0,-1 1 0,1-1 0,-6 5 11,0 1-1,0 0 1,1 0-1,0 1 0,0 0 1,0-1-1,-3 10 1,-8 8-20,-37 53-50,-97 156-22,106-141-278,-9 15-893,96-169 723,-22 34 568,0-1 0,16-35 0,-29 48-37,-2-1 1,1 0-1,-2 0 0,-1-1 1,0 1-1,-1-1 0,-1 0 1,0 0-1,-2-29 0,0 44-7,-1 1-1,1 0 1,0 0-1,-1 0 1,1-1-1,-1 1 0,0 0 1,1 0-1,-3-4 1,3 6 0,-1 0 1,1 0-1,0-1 1,0 1 0,-1 0-1,1 0 1,0-1-1,0 1 1,-1 0-1,1 0 1,0 0-1,0 0 1,-1 0-1,1 0 1,0-1 0,-1 1-1,1 0 1,0 0-1,-1 0 1,1 0-1,0 0 1,-1 0-1,1 0 1,0 0 0,-1 0-1,1 0 1,-1 1-3,0-1 0,0 1 0,0 0 0,0-1 0,0 1 0,0 0 0,0-1 0,0 1 0,0 0 0,0 0 0,0 1 0,-72 103-363,46-65 372,-37 45 0,54-73 2,9-9-8,-1 0 0,-1 0 0,1-1 0,0 1 1,-1-1-1,1 1 0,-4 1 0,5-4-19,1-1 0,-1 1-1,1-1 1,-1 1 0,1-1-1,-1 1 1,1-1 0,0 1-1,-1-1 1,1 1 0,0-1 0,0 0-1,-1 1 1,1-1 0,0 1-1,0-1 1,0 0 0,0 1 0,0-1-1,0 0 1,0 1 0,0-1-1,0 0 1,0-1 0,-1-16-1174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1.12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938 1550 5888,'-16'4'1978,"16"-4"-1962,0 0 0,-1 0 0,1 0 0,0 0 0,-1 0 0,1 0 0,0 0 0,-1 1 0,1-1 0,0 0 0,-1 0 0,1 0 0,0 1 0,-1-1 0,1 0 0,0 0 0,0 1 0,-1-1 0,1 0 0,0 0 0,0 1 0,0-1 0,0 0 0,-1 1 0,1-1 0,0 0 0,0 1 0,0-1 0,0 1 0,3 11-389,-2-10 318,0 0 0,0 0 0,0-1 1,0 1-1,0 0 0,1-1 0,-1 1 1,0-1-1,1 0 0,2 2 0,-4-3 50,1 1 0,0-1 0,0 0 0,0 0 0,0 0 0,0 0 0,0 0-1,-1 0 1,1 0 0,0 0 0,0 0 0,0-1 0,0 1 0,0 0 0,-1-1-1,1 1 1,0 0 0,0-1 0,0 1 0,-1-1 0,1 1 0,0-1 0,1-1-1,14-17 197,-13 16-141,27-39 651,-11 16 255,39-43 0,-35 45-668,0-1 0,-1-1 0,-1 0 0,33-59 0,-33 45-74,53-91 399,50-39 128,-2 3-224,-10-8-246,13-20-131,101-122-97,-194 272 1151,-56 88-520,-18 46 0,-2 7-683,-58 80 60,42-77-28,-128 259-49,53-93 4,43-98 22,-91 175 0,27-14 0,-65 125 0,104-239 0,19-34 22,21-40 111,76-138-130,-51 98 229,49-95-217,1 1-1,0-1 1,0 1 0,0-1 0,1 1 0,0 0 0,0 0-1,0 6 1,1-11-14,0 0-1,0 0 0,0 0 1,0 0-1,0 0 0,0-1 1,0 1-1,1 0 0,-1 0 1,0 0-1,0 0 0,1-1 1,-1 1-1,1 0 1,-1 0-1,1-1 0,-1 1 1,1 0-1,0-1 0,-1 1 1,1 0-1,0-1 0,-1 1 1,1-1-1,0 1 0,0-1 1,-1 0-1,1 1 1,0-1-1,0 0 0,0 1 1,-1-1-1,1 0 0,0 0 1,0 0-1,0 0 0,0 0 1,1 0-1,2 0-2,0-1-1,0 0 1,0 0-1,-1 0 1,1 0 0,0 0-1,5-4 1,4-2 0,-2-1 1,1 0 0,15-15-1,71-67 2,38-26 0,18-30 0,14-18-15,244-242-124,-290 283 60,320-337-354,-301 303 294,56-58 22,-143 154 245,-51 58-80,0 1 1,-1-1 0,1 1-1,0-1 1,0 1-1,6-3 1,-9 5-41,0 0-1,0 0 1,0 0 0,1 0 0,-1 0 0,0 0 0,0 0 0,0-1-1,1 1 1,-1 0 0,0 0 0,0 0 0,1 0 0,-1 0 0,0 1-1,0-1 1,0 0 0,1 0 0,-1 0 0,0 0 0,0 0 0,0 0-1,1 0 1,-1 0 0,0 0 0,0 1 0,0-1 0,1 0 0,-1 0-1,0 0 1,0 0 0,0 0 0,0 1 0,0-1 0,1 0 0,-1 2 24,0-1 1,1 0-1,-1 1 1,0-1 0,0 0-1,0 0 1,0 1-1,0-1 1,-1 0 0,1 3-1,-4 10 61,0 1-1,-9 17 0,-41 85 36,-36 47-85,-150 294-38,165-318-5,-167 320 0,65-85 0,37-74 0,-109 223 99,24-3 16,177-390-115,45-122-7,0 1 0,1-1 0,0 0 0,1 1 1,0-1-1,1 15 0,0-23 7,0-1 0,0 1 0,0 0 0,0 0 0,0 0 0,0 0 0,1 0 0,-1-1 0,0 1 0,1 0 0,-1 0 0,0 0 0,1-1 0,-1 1 0,1 0 0,-1-1 0,1 1 0,0 0 0,-1-1 0,1 1 0,-1-1 0,1 1 0,0-1 0,0 1 0,-1-1 0,1 1 0,0-1 0,0 0 0,0 1 0,-1-1 0,1 0 0,0 0 0,0 0 0,0 0 0,0 1 0,0-1 0,-1 0 0,1-1 0,0 1 0,0 0 0,1 0 0,4-2 19,0 1 1,0-1-1,0-1 1,-1 1 0,1-1-1,-1 0 1,0 0-1,10-8 1,9-10 116,38-41 0,69-85 45,34-53-69,30-43-96,58-80-38,172-215 76,-213 280-22,-36 41-37,-30 42-54,-30 39-21,-100 117 99,152-168 501,-160 181-194,-8 6-321,0 0 1,0 0 0,0 0-1,0 0 1,0 0-1,0 0 1,1 0 0,-1 0-1,0 0 1,0 0 0,0 0-1,0 0 1,0 0-1,0 0 1,0 0 0,0 0-1,0 0 1,0 0 0,1 0-1,-1 0 1,0 0 11,0 0 0,0 1-12,0-1 1,0 0-1,0 0 1,0 0 0,0 0-1,0 0 1,0 0 0,0 0-1,0 0 1,0 0-1,0 0 1,0 1 0,0-1-1,0 0 1,0 0 0,0 0-1,0 0 1,0 0-1,0 0 1,0 0 0,0 0-1,0 0 1,0 0 0,0 1-1,0-1 1,-1 6 62,0 1 0,-1 0 1,0-1-1,-3 8 0,-36 79 81,-36 43-154,-71 129-48,-83 141 106,66-136-21,38-49-23,-55 92 14,38-88-7,22-41 43,36-48-33,77-122-76,2-1-1,0 2 0,-6 17 1,13-30 37,-1 0 1,1 0 0,-1 0 0,1 0-1,0-1 1,0 1 0,0 0 0,0 3-1,0-4 11,0-1-1,0 0 1,0 1-1,1-1 1,-1 1-1,0-1 0,0 0 1,0 1-1,0-1 1,1 0-1,-1 1 0,0-1 1,0 0-1,1 0 1,-1 1-1,0-1 1,1 0-1,-1 1 0,0-1 1,1 0-1,-1 0 1,0 0-1,1 0 1,-1 1-1,1-1 0,1 0 0,0 0-1,-1 0 0,1-1 1,0 1-1,0-1 0,-1 1 1,1-1-1,0 1 0,-1-1 1,1 0-1,-1 0 0,1 0 0,-1 0 1,1 0-1,-1 0 0,2-2 1,34-34-23,-14 13 20,83-85-26,34-37-96,37-40-22,29-19-47,15-23 5,196-152-271,-369 338 414,319-273-220,13 20 90,-276 225 168,-95 64 17,0 1-1,1 0 0,-1 0 0,21-5 0,-27 9 1,0 0 0,-1 1-1,1-1 1,0 1 0,0 0 0,0 0 0,-1 0 0,1 1 0,0-1 0,0 1-1,0-1 1,-1 1 0,1 0 0,0 0 0,-1 0 0,1 0 0,-1 0 0,1 1-1,-1-1 1,0 1 0,5 3 0,-4-1 12,0 0 0,0 0 0,0 0 0,0 0 0,-1 0 0,1 0 0,-1 1 1,0-1-1,-1 1 0,1 0 0,-1 0 0,1 5 0,1 4 8,-2 1-1,0-1 1,0 0 0,-1 1 0,-4 23-1,-2-3 11,-2 0 0,-18 52-1,-54 110-19,-22 32-37,-179 275 15,270-485 6,-333 525 59,193-339-30,124-168-26,-132 177 29,29-36 123,32-44 95,30-43-31,59-79-155,0 0 0,-13 11 0,10-16-49,12-7-16,0 0 1,0 0-1,0 0 0,-1 0 1,1 0-1,0 0 1,0 0-1,0 0 1,0 0-1,0 0 0,-1 0 1,1 0-1,0 0 1,0 0-1,0 0 1,0-1-1,0 1 0,0 0 1,-1 0-1,1 0 1,0 0-1,0 0 0,0 0 1,0 0-1,0 0 1,0 0-1,0-1 1,0 1-1,-1 0 0,1 0 1,0 0-1,0 0 1,0 0-1,0 0 1,0-1-1,0 1 0,0 0 1,0 0-1,0 0 1,0 0-1,0 0 1,0-1-1,0 1 0,2-5-8,0 0 0,0 0 0,0 0 0,1 1 0,0-1 0,4-5-1,59-90-48,36-45 26,-84 119 30,107-148-2,57-54-33,21-34-166,26-12-85,-1-18 59,-66 103 107,-85 100 63,149-182-144,-25 34 38,-23 44 26,-29 49-10,-41 44 101,-98 90 76,-5 5 10,0 0 1,0 1-1,1-1 1,0 1-1,6-4 0,-11 8-31,-1 0 0,0 0 0,1 0 0,-1-1 1,0 1-1,1 0 0,-1 0 0,1 0 0,-1 0 0,0 0 0,1 0 0,-1 0 0,1 0 0,-1 0 0,0 0 0,1 0 0,-1 0 0,1 0 0,-1 1 0,0-1 0,1 0 0,-1 0 0,1 0 0,-1 0 0,0 1 0,1-1 0,-1 0 0,0 0 0,0 1 0,1-1 1,-1 1-1,1 0 20,0 1 1,-1 0 0,1-1-1,-1 1 1,1 0 0,-1-1-1,0 1 1,0 0 0,0 0-1,0-1 1,0 4 0,-2 13 61,0-1 0,-8 27-1,-3 0-18,-18 43-1,-51 89 32,-446 797-37,127-251-90,373-665-113,27-47 50,1-10 85,0 0 1,1 0 0,-1 0 0,0 1-1,0-1 1,1 0 0,-1 0 0,0 0-1,1 0 1,-1 0 0,0 0 0,1 0-1,-1 0 1,0 0 0,1 0 0,-1 0-1,0 0 1,1 0 0,-1 0 0,0 0-1,1 0 1,-1-1 0,0 1 0,1 0-1,5-2-9,0-1-1,0 0 0,0 0 0,0-1 1,0 1-1,-1-1 0,1 0 0,7-8 1,41-49-21,-44 47 26,92-113-3,33-37-5,160-237-98,-121 157 42,-105 152 22,282-401-92,-262 355 67,-24 44 155,-40 65 263,-25 29-338,0-1 0,0 1 0,0 0 1,0 0-1,0 0 0,0 0 0,0 0 0,1-1 1,-1 1-1,0 0 0,0 0 0,0 0 1,0 0-1,0 0 0,0 0 0,1 0 1,-1-1-1,0 1 0,0 0 0,0 0 0,0 0 1,1 0-1,-1 0 0,0 0 0,0 0 1,0 0-1,0 0 0,1 0 0,-1 0 1,0 0-1,0 0 0,0 0 0,1 0 0,-1 0 1,0 0-1,0 0 0,0 0 0,0 1 1,1-1-1,-1 0 0,0 0 0,0 0 1,0 0-1,0 0 0,-3 18 308,-56 125-54,27-71-230,-43 110-72,-12 41-90,-90 214-137,13-32 38,62-142 168,22-53 139,23-57 250,47-128-159,-13 26-1,22-50-160,1 0 0,0-1 0,-1 1 0,1 0 0,-1-1 0,1 1 1,-1 0-1,1-1 0,-1 1 0,1-1 0,-1 1 0,0-1 0,1 1 0,-2 0 0,1-1-4,1 0-1,0-1 1,0 1-1,0 0 1,-1 0 0,1 0-1,0-1 1,0 1 0,0 0-1,-1 0 1,1 0-1,0-1 1,0 1 0,0 0-1,0 0 1,0-1-1,-1 1 1,1 0 0,0-1-1,0 1 1,0 0-1,0 0 1,0-1 0,0 1-1,0 0 1,0 0-1,0-1 1,0 1 0,0 0-1,0-1 1,0 1-1,1 0 1,0-13-10,1 1-1,0 0 1,8-21 0,43-107-29,33-55 22,19-66 59,24-48-11,-30 89-30,98-227-68,-127 283 22,243-537-397,-216 509 329,-31 55 112,-61 127 50,-1-1 0,0 0 0,-1-1 0,3-15 0,-6 27-47,0-1-1,0 1 1,0 0-1,0 0 1,0 0-1,0 0 0,0-1 1,0 1-1,0 0 1,1 0-1,-1 0 0,0-1 1,0 1-1,0 0 1,0 0-1,0 0 1,0-1-1,0 1 0,-1 0 1,1 0-1,0 0 1,0-1-1,0 1 1,0 0-1,0 0 0,0 0 1,0 0-1,0-1 1,0 1-1,0 0 1,-1 0-1,1 0 0,0 0 1,0 0-1,0-1 1,0 1-1,-1 0 1,1 0-1,0 0 0,0 0 1,0 0-1,0 0 1,-1 0-1,-7 10 73,-2 8-41,-12 31 1,-34 93-136,-36 59-81,88-193 176,-113 250-169,-13 73 47,-167 418 5,164-419 54,16-40 53,24-70 128,31-62 32,30-63-133,26-67-17,6-28 6,0 0 0,0 0 0,0 0-1,1 0 1,-1 0 0,0 0 0,0 0 0,0 0 0,0 0 0,0 0 0,0 0-1,0 0 1,1 0 0,-1 0 0,0 0 0,0 0 0,0 0 0,0 0 0,0 0 0,0 0-1,0 0 1,1 0 0,-1 0 0,0 0 0,0 0 0,0 0 0,0 0 0,0 0-1,0 0 1,0 0 0,0 0 0,0 0 0,1 0 0,-1 1 0,0-1 0,0 0-1,0 0 1,0 0 0,0 0 0,0 0 0,0 0 0,0 0 0,0 0 0,0 0 0,0 1-1,0-1 1,0 0 0,0 0 0,0 0 0,0 0 0,0 0 0,0 0 0,0 0-1,0 1 1,0-1 0,0 0 0,0 0 0,0 0 0,0 0 0,0 0 0,0 0 0,0 0-1,0 1 1,0-1 0,0 0 0,6-8-6,-1 1 0,9-17 0,41-78 0,21-72 6,19-69 0,21-42 0,243-736-69,-274 695-91,-20 51-5,-19 62 106,-19 56 144,-23 130-26,-2-1 0,-1-28-1,-1 51-41,0-1-1,0 1 1,-1 0-1,0 0 1,0 0-1,0 0 0,-1 0 1,0 0-1,-4-8 1,5 12-13,0 0 1,0 0 0,1 0 0,-1 0 0,0 0 0,0 0-1,0 0 1,0 1 0,0-1 0,0 0 0,-1 1 0,1-1-1,0 1 1,0-1 0,0 1 0,-1-1 0,-1 1-1,1 0 4,-1 0-1,1 0 0,-1 0 0,1 1 0,0-1 0,-1 1 0,1-1 0,-1 1 0,1 0 0,0 0 0,-5 2 0,-5 5 7,0 0 0,0 1 0,1 1 0,-19 19 0,2 2-14,-38 55 0,-43 88-59,-22 52-21,-12 40 37,-39 161 21,19 16 13,124-333 8,-70 193 12,19-58 117,28-83 325,46-128-171,12-28-150,2-8-18,1-10-43,1 0 0,1-1-1,2-19 1,20-130 110,20-86-90,32-78-96,110-336-49,-42 157-100,-46 144-22,-9 59 26,-17 64 76,-17 61 63,-19 46 139,-32 116-72,0-1 0,-1 1 0,-1-21 0,-1 33-47,0 0-1,0 1 1,0-1-1,-1 1 1,1-1-1,-1 1 1,-1-5-1,2 7-7,0 0-1,0 0 1,0-1-1,-1 1 1,1 0-1,0 0 1,0 0-1,0-1 1,0 1-1,-1 0 1,1 0-1,0 0 1,0-1-1,0 1 1,-1 0-1,1 0 1,0 0-1,0 0 1,-1 0-1,1 0 1,0 0-1,0-1 1,-1 1-1,1 0 1,0 0-1,0 0 1,-1 0-1,1 0 1,0 0-1,0 0 1,-1 0-1,1 1 1,0-1-1,0 0 1,-1 0-1,1 0 1,0 0-1,0 0 1,-1 0-1,1 1 0,-4 2-4,1 0 0,-1 1-1,1 0 1,0-1 0,1 1-1,-1 1 1,-3 5-1,-51 99-91,-36 85 38,-22 72-22,-16 51-6,-204 477-190,213-506 222,-2 5 91,27-69 336,92-212-340,-56 119 436,60-129-456,0 0 0,-1 1 0,1-1 0,-1 0 0,1 0 0,-1 0 0,0-1 0,0 1 1,1 0-1,-5 2 0,6-4-11,-1 0 0,1 0 0,0 0 0,-1 0 1,1 0-1,-1 0 0,1 0 0,-1 0 0,1 0 0,-1 0 0,1 0 1,-1 0-1,1 0 0,0 0 0,-1 0 0,1 0 0,-1-1 1,1 1-1,0 0 0,-1 0 0,1 0 0,-1-1 0,1 1 1,0 0-1,-1-1 0,1 1 0,0 0 0,-1-1 0,1 1 1,0 0-1,0-1 0,-1 1 0,1 0 0,0-1 0,0 1 1,0-1-1,-3-8 9,0 1 0,1-1 1,1 0-1,-1 0 0,1 0 1,1 0-1,0-12 0,2-19-11,11-76 0,41-105-69,27-45 23,17-62-15,-14 26 8,-12 34 42,-10 36 11,-18 44 0,-31 128 52,-3 0-1,3-72 1,-12 120-7,-1 1 0,-1-1-1,0 1 1,-3-14 0,4 24-41,-1-1-1,1 0 1,0 1 0,-1-1-1,1 0 1,-1 1-1,0-1 1,0 1 0,0-1-1,1 1 1,-1 0-1,0-1 1,-1 1 0,1 0-1,0-1 1,0 1 0,0 0-1,-1 0 1,1 0-1,-1 0 1,1 0 0,-1 1-1,-1-2 1,-1 2-6,1-1 1,0 1 0,-1 0-1,1 0 1,-1 1-1,1-1 1,0 1-1,-1 0 1,1-1-1,0 2 1,-5 1-1,-6 3 0,-1 0-1,1 2 0,1 0 0,-1 0 0,1 1 1,1 1-1,0 0 0,0 1 0,-13 16 1,-5 9-30,2 1 0,-22 41 1,-47 93-113,-14 49-171,-245 587-725,262-554 949,19-54 203,61-162 158,-28 54-1,42-90-254,-1 0-1,1 0 1,-1-1 0,1 1 0,-1 0-1,1 0 1,-1 0 0,1-1-1,-1 1 1,0 0 0,1-1-1,-1 1 1,0-1 0,0 1-1,1-1 1,-1 1 0,0-1 0,0 1-1,0-1 1,0 0 0,0 0-1,1 1 1,-3-1 0,2 0 1,0-1 0,1 1 0,-1-1 1,0 0-1,0 1 0,0-1 0,1 0 1,-1 1-1,1-1 0,-1 0 0,0 0 0,1 1 1,-1-1-1,1 0 0,-1 0 0,1 0 1,0 0-1,-1 0 0,1-1 0,-4-11 70,2 0-1,-1-1 0,2 1 1,-1-26-1,3-5 35,9-69 0,34-108-72,93-247-139,-34 126 97,-28 69-38,-9 31-59,-46 167 54,90-371-198,-102 402 256,-1-1 1,1-63-1,-8 96 4,-1 1 0,-3-22 0,4 32-24,0 0 1,0 0-1,0 0 1,0 0 0,-1 0-1,1-1 1,0 1-1,-1 0 1,1 0 0,-1 0-1,1 0 1,-1 0-1,0 0 1,1 0 0,-1 0-1,0 1 1,0-1-1,0 0 1,0 0 0,1 1-1,-1-1 1,0 0-1,-1 0 1,0 1-2,0 0-1,1 0 1,-1 1 0,1-1-1,-1 0 1,0 1-1,1-1 1,-1 1 0,1-1-1,0 1 1,-1 0 0,1-1-1,-1 1 1,1 0 0,0 0-1,0 0 1,-2 1 0,-4 5-10,0-1 0,0 1 0,1 0 1,-1 1-1,-5 9 0,-46 77-76,47-74 65,4-8 9,-74 134-157,-12 71-44,16-18 70,-63 156 30,12-56 81,11-39 37,28-65 64,15-40 134,63-133-59,0-1 0,-25 36 0,35-56-131,0 0 1,0 0-1,0 1 1,0-1-1,0 0 1,0 0-1,-1-1 1,1 1-1,0 0 1,-1 0-1,1 0 1,-1-1-1,1 1 1,-3 0-1,3-1-7,1 0 1,-1 0-1,0 0 1,0 0-1,0 0 0,1-1 1,-1 1-1,0 0 0,0 0 1,0-1-1,1 1 1,-1 0-1,0-1 0,0 1 1,1-1-1,-1 1 0,0-1 1,1 1-1,-1-1 1,0 0-1,-2-3-3,1 1 1,0-1-1,0 0 0,0 0 0,0 0 1,1 0-1,-1 0 0,1 0 1,0-1-1,0 1 0,1 0 0,-1-6 1,-1-12-8,2-2 0,0 1 0,4-23 0,25-110-39,24-42 32,15-34-5,163-747-381,-223 941 378,11-46-2,17-90-24,-31 134 67,-1 0 0,-1-54 0,-3 89-12,0-1 4,0 1 0,0 0 1,-1-1-1,0 1 0,0 0 1,-3-9-1,4 13-11,0 0-1,-1 1 1,1-1 0,0 0-1,-1 1 1,1-1 0,-1 1-1,1-1 1,-1 1 0,1-1-1,-1 1 1,0-1 0,1 1-1,-1-1 1,1 1 0,-1 0-1,0-1 1,1 1 0,-1 0-1,0 0 1,-1-1 0,1 1 1,-1 0 0,0 1 1,0-1-1,1 0 1,-1 0-1,0 1 0,1-1 1,-1 1-1,0 0 0,1-1 1,-1 1-1,1 0 0,-2 1 1,-9 6 3,1 0 1,1 1-1,0 0 1,-13 15-1,-6 11 6,-32 51-1,-42 90-24,-12 58-58,-20 31 32,-140 335 77,143-304-54,17-59-2,18-54 70,25-57 31,67-117-76,0-1 0,-1 0 0,1 0 0,-8 7 0,13-15-9,-1 0 0,1 1 0,0-1 0,0 0 0,0 0 0,-1 0 0,1 1 0,0-1 0,0 0 0,0 0 0,-1 0-1,1 0 1,0 0 0,0 0 0,-1 0 0,1 1 0,0-1 0,0 0 0,-1 0 0,1 0 0,0 0 0,-1 0 0,1 0 0,0 0 0,0 0-1,-1 0 1,1 0 0,0 0 0,0-1 0,-1 1 0,1 0 0,0 0 0,0 0 0,-1 0 0,1 0 0,0 0 0,0-1 0,-1 1 0,1 0 0,0 0-1,0 0 1,0-1 0,0 1 0,-1 0 0,1 0 0,-1-3-3,0 0-1,1 1 1,-1-1-1,1 0 1,0 0-1,0 1 1,0-1-1,0-4 1,14-92-29,26-79 26,41-63-10,31-43-64,48-138-101,56-139-251,-103 282 165,-22 42 81,-26 56 116,-53 144 102,11-57 0,-22 84 4,1 1 0,-1 0 0,-1-1 0,0 1 0,0-1 0,-1 1 0,-2-11 0,3 19-24,0-1 0,0 1 0,-1-1 0,1 1 0,-1-1 0,1 1 0,-1 0 0,0-1 0,0 1 0,1 0 0,-1 0 0,0-1 0,0 1 0,0 0 0,0 0 0,0 0 0,0 0 0,-1 0 0,1 0 0,0 0 0,0 1 0,-1-1 0,1 0 0,-1 1 0,1-1 0,0 1 0,-1-1 0,1 1 0,-1 0 0,-1-1 0,0 2-3,0-1 0,0 1 0,-1 0 0,1 0 0,0 0 0,0 0 0,1 0 0,-1 1 0,0-1 0,0 1 0,1 0 0,-1 0 0,1 0 0,-5 4 0,-13 17 2,-25 36-1,35-46-10,2-2 0,-95 138-5,-33 94-32,-6 58-43,132-280 74,-164 359-95,-178 460-80,183-412 26,0-32 27,24-68 59,33-85 79,89-195 97,-34 58 0,55-104-96,1 1 0,-1-1 0,0 0 0,0 0 0,0 0 0,0 0 0,0 0 0,0 0 0,0-1 0,0 1 0,-4 1 0,5-3-9,0 0 1,1 1 0,-1-1 0,0 0 0,1 0-1,-1 0 1,0 0 0,1 0 0,-1 0 0,1 0-1,-1 0 1,0-1 0,1 1 0,-1 0 0,1 0-1,-1 0 1,0-1 0,1 1 0,-1 0-1,1-1 1,-1 1 0,1-1 0,-1 1 0,1 0-1,-1-1 1,1 1 0,0-1 0,-1 1 0,1-1-1,-1 1 1,1-1 0,0 0 0,-2-3-1,0 1 1,1-1-1,0 1 1,0-1-1,0 0 1,1 0-1,-1-6 1,0-5-13,3-29 0,6-15-12,19-63 1,43-140-27,32-77 48,93-203-25,-94 269-105,254-776-686,-287 825 694,-30 57 95,-33 137 112,1-55 1,-5 78-52,-1-1 0,-1 1 0,1 0 0,-1 0 0,-1 0 0,1 0 0,-4-10 0,4 16-30,1 0 0,-1 0 0,1 0 0,-1 1 1,1-1-1,-1 0 0,1 0 0,-1 0 0,1 1 0,-1-1 1,0 0-1,0 1 0,1-1 0,-1 0 0,0 1 0,0-1 0,0 1 1,0-1-1,0 1 0,0 0 0,0-1 0,1 1 0,-1 0 1,0 0-1,0 0 0,0 0 0,0-1 0,0 1 0,0 1 1,0-1-1,0 0 0,0 0 0,0 0 0,0 0 0,0 1 1,0-1-1,0 0 0,0 1 0,0-1 0,-1 1 0,-8 6 9,1-1-1,-1 2 1,1-1-1,0 1 1,-13 16-1,-6 8 4,-43 62 0,-44 109-11,-22 80 6,-20 66 26,-79 272-70,30 13-54,62-186-17,17-79 56,24-81 80,28-101 256,72-181-257,0 0-1,-1 0 0,0 0 1,0 0-1,-5 6 0,9-12-26,-1 1 0,1-1 0,0 1 0,-1-1 0,1 0 0,-1 1 0,1-1 0,-1 1 0,1-1 0,-1 0 0,1 0 0,-1 1 0,0-1 0,1 0 0,-1 0 0,1 1 0,-1-1 1,1 0-1,-1 0 0,0 0 0,1 0 0,-1 0 0,0 0 0,1 0 0,-1 0 0,1 0 0,-1 0 0,0 0 0,1-1 0,-2 1 0,0-3 4,0 0 1,0 0 0,0 0-1,1 0 1,-1 0 0,1 0-1,0-1 1,0 1-1,0 0 1,0-1 0,-1-5-1,2 6-7,0 2 0,-2-5 4,1 0 0,0 0 0,0-9 0,2-1 1,0 1-1,4-20 0,47-195 23,-43 195-24,181-634 7,-47 241-118,-8 31-47,151-610-668,-228 751 646,-21 47 38,-15 46 116,-13 48 177,-9 103-102,0 1 1,0 0-1,-1 0 0,-3-15 1,3 25-47,1 0 1,0 0-1,-1-1 1,1 1-1,0 0 1,-1 0-1,0 0 1,1 0-1,-1 0 1,0 0-1,1-1 1,-1 2-1,0-1 1,0 0-1,0 0 1,0 0-1,-1-1 1,1 2-5,0 0 0,0 0-1,1-1 1,-1 1 0,0 0 0,0 0 0,1 0 0,-1 0-1,0 0 1,0 1 0,0-1 0,1 0 0,-1 0-1,0 0 1,1 1 0,-1-1 0,0 0 0,0 1 0,1-1-1,-1 1 1,0 0 0,-6 5 6,1 0 1,0 0-1,0 1 0,-7 10 0,12-15-7,-20 28 14,-32 59 0,-39 123-37,-12 81-107,-17 63-22,51-155 51,-143 434-154,82-206 179,10-54 63,8-69 139,20-76 187,27-81 245,65-145-510,-1-1 0,0 1 0,0-1 0,0 0 0,-1 1 1,1-1-1,-7 5 0,9-8-45,0 0 0,-1 1 0,1-1 0,0 0 0,0 0 0,-1 0 0,1 0 0,0 1 0,-1-1 0,1 0 1,0 0-1,-1 0 0,1 0 0,0 0 0,-1 0 0,1 0 0,0 0 0,-1 0 0,1 0 0,0 0 0,-1 0 0,1 0 0,0-1 0,-1 1 0,1 0 0,0 0 0,-1 0 1,1 0-1,0 0 0,0-1 0,-1 1 0,1 0 0,0 0 0,0-1 0,-1 1 0,1 0 0,0 0 0,0-1 0,0 1 0,-1 0 0,1 0 0,0-1 0,0 1 0,0-1 1,-2-5 19,1-1 0,-1 1 0,1 0 0,1-1 1,0 1-1,0-10 0,12-109 60,20-67-37,24-44-64,35-49-37,248-710-640,-8 85-598,-255 702 1099,-33 65 144,-42 137 64,0 0 0,0-1 0,0 1 0,-1-9 1,0 14-15,0 1 0,0 0 0,0-1 0,0 1 1,0-1-1,0 1 0,0-1 0,0 1 0,0-1 1,-1 1-1,1-1 0,0 1 0,0-1 0,0 1 1,0 0-1,-1-1 0,1 1 0,0-1 0,-1 1 1,1 0-1,0-1 0,-1 1 0,1 0 0,0-1 1,-1 1-1,1 0 0,0 0 0,-1-1 0,1 1 1,-1 0-1,1 0 0,-1-1 0,-1 2 1,1-1 0,0 0-1,0 1 1,0-1 0,0 1-1,0-1 1,0 1 0,0 0-1,0 0 1,0-1 0,1 1-1,-1 0 1,0 0 0,0 0-1,0 1 1,-4 5-6,0 0 0,-6 13 0,-44 116-45,-19 83 10,-26 78-4,-17 75-44,-70 306 2,-33 108 451,158-585 33,57-183-353,-9 25 236,2 1 0,-11 77 0,22-99-145,1-21-137,0-1 0,0 0 0,0 0 0,0 0 1,0 0-1,0 0 0,0 0 0,0 0 0,0 0 0,0 0 0,0 0 0,0 0 0,0 1 0,0-1 1,0 0-1,0 0 0,0 0 0,0 0 0,0 0 0,0 0 0,0 0 0,0 0 0,0 0 0,0 1 1,0-1-1,0 0 0,0 0 0,0 0 0,0 0 0,0 0 0,0 0 0,0 0 0,0 0 0,0 0 1,0 0-1,0 0 0,0 1 0,0-1 0,1 0 0,-1 0 0,0 0 0,0 0 0,0 0 0,0 0 1,0 0-1,0 0 0,0 0 0,0 0 0,0 0 0,0 0 0,1 0 0,-1 0 0,0 0 0,0 0 1,0 0-1,0 0 0,0 0 0,0 0 0,0 0 0,0 0 0,0 0 0,1 0 0,-1 0 0,0 0 1,0 0-1,0 0 0,0 0 0,0 0 0,0-1 0,13-27 61,-9 17-46,104-224 1,-94 206-18,97-200 1,9-44 0,134-280-74,-75 169-92,-59 120-122,-22 45 59,-26 52 58,-25 55 33,-33 88 104,-14 24 34,0 0 0,0 0 0,0 0 0,0 0 0,0-1-1,0 1 1,0 0 0,0 0 0,0 0 0,0 0 0,0 0 0,0-1-1,0 1 1,1 0 0,-1 0 0,0 0 0,0 0 0,0 0-1,0 0 1,0 0 0,0 0 0,1-1 0,-1 1 0,0 0-1,0 0 1,0 0 0,0 0 0,0 0 0,1 0 0,-1 0 0,0 0-1,0 0 1,0 0 0,0 0 0,1 0 0,-1 0 0,0 0-1,0 0 1,0 0 0,0 0 0,1 0 0,-1 0 0,0 0 0,0 1-1,0-1 1,0 0 0,0 0 0,0 0 0,1 0 0,-1 0-1,0 0 1,0 0 0,0 0 0,0 1 0,0-1 0,0 0-1,0 0 1,0 0 0,1 0 0,0 7 1,-1-1 1,1 0-1,-1 1 0,-1-1 1,1 1-1,-1-1 0,-2 9 1,-29 115-34,-33 84-43,-20 86 32,-4 76 17,-204 942-76,201-899 28,21-88 100,22-92 92,25-71 36,23-156-133,0 1 0,1 0-1,1-1 1,0 1-1,1 0 1,3 14-1,-4-25-16,-1 0 0,1 0-1,0 0 1,0 0-1,-1-1 1,1 1-1,0 0 1,1 0 0,-1-1-1,0 1 1,0-1-1,1 1 1,-1-1 0,4 3-1,-4-4-2,0 1 0,0-1 0,-1 0 0,1 0 0,0 1 0,0-1 0,0 0 0,0 0 0,0 0 0,0 0 0,0 0 0,0 0 0,0 0 0,0-1 0,0 1 0,0 0 0,0 0 0,0-1-1,0 1 1,0-1 0,1 0 0,4-3 1,0-1-1,-1 0 0,0 0 1,0 0-1,0-1 0,-1 0 0,7-11 1,71-129 30,46-77 21,31-77-21,35-68-21,-18 34 8,283-516-177,-272 529-39,-34 53-38,-36 65 43,-94 163 144,36-47 0,-57 85 51,-1 0 0,1 0-1,0 0 1,0 0 0,0 1-1,0-1 1,0 0 0,0 1 0,1 0-1,3-3 1,-5 4 0,-1 0-1,1 0 1,-1 0-1,1 0 0,-1 0 1,1 0-1,0 0 1,-1 0-1,1 0 1,-1 0-1,1 0 1,-1 1-1,1-1 1,-1 0-1,1 0 1,-1 0-1,1 1 1,-1-1-1,1 0 1,-1 1-1,1-1 1,-1 0-1,1 1 1,-1-1-1,0 1 1,1-1-1,-1 0 1,0 1-1,1-1 1,-1 1-1,0-1 1,1 2-1,0 1 13,0 1 0,1-1-1,-2 1 1,1 0 0,0-1 0,-1 1-1,0 5 1,0 6 46,-3 27 0,-35 134 104,-30 94-106,-18 88-96,-16 77 15,-37 145 93,-156 663 242,235-982 242,21-83 197,35-156-651,0 0 1,-1 29-1,5-51-100,0 0 0,0 1 0,0-1 0,0 0-1,0 1 1,0-1 0,0 1 0,0-1 0,0 0 0,0 1 0,0-1 0,0 1-1,0-1 1,0 0 0,0 1 0,1-1 0,-1 0 0,0 1 0,0-1 0,0 0 0,1 1-1,-1-1 1,0 0 0,0 1 0,1-1 0,-1 0 0,0 0 0,0 1 0,1-1-1,-1 0 1,0 0 0,1 0 0,0 1 0,0-2-2,0 1 0,1-1 0,-1 1-1,0-1 1,0 0 0,0 0 0,0 1 0,0-1 0,0 0-1,0 0 1,2-2 0,11-13-33,-1-1 0,19-32 1,59-122-58,38-98 54,50-87 31,28-63 6,171-293-56,-281 533 16,143-256-82,-20 43-108,-38 68-15,-43 78 58,-42 82 134,-93 158 69,0 0 1,0 0-1,1 0 1,-1 1-1,1 0 1,1-1-1,-1 2 0,8-7 1,-12 11-13,0 0-1,-1-1 1,1 1 0,0 0 0,-1 0 0,1 0-1,0-1 1,-1 1 0,1 0 0,0 0 0,0 0-1,-1 0 1,1 0 0,0 0 0,-1 0 0,1 1-1,0-1 1,-1 0 0,1 0 0,0 0 0,-1 1-1,1-1 1,0 0 0,-1 1 0,1-1 0,-1 1-1,1-1 1,-1 1 0,2 0 0,0 2 7,-1-1 0,1 1 0,-1 0 0,1 0 0,-1 0 0,0 0 1,0 0-1,0 1 0,-1-1 0,2 4 0,0 20 28,0 1-1,-2-1 1,-4 40 0,-35 195 51,-36 96-68,-13 83 10,-9 97 9,-86 437-82,97-575 46,23-108 64,29-101 86,33-182-130,1-1-1,0 1 1,2 15 0,-2-22-19,0 0 0,1-1 1,-1 1-1,0 0 0,1-1 1,0 1-1,-1 0 1,1-1-1,0 1 0,0-1 1,0 1-1,2 1 0,-2-2-4,-1-1-1,0 0 1,1 1 0,-1-1-1,1 0 1,-1 1-1,1-1 1,-1 0-1,1 0 1,-1 0 0,1 1-1,0-1 1,-1 0-1,1 0 1,-1 0-1,1 0 1,-1 0-1,1 0 1,-1 0 0,1 0-1,0 0 1,-1-1-1,1 1 1,-1 0-1,1 0 1,-1 0 0,1-1-1,0 1 1,1-2 1,1 0 0,-1 1 0,0-1 1,0 0-1,0 0 0,0-1 0,0 1 1,2-4-1,37-68 56,-19 32-33,89-166 49,31-74-80,27-65-11,31-60-38,-18 13-3,44-89-14,-44 121 1,-166 330 60,152-297-128,-41 80-33,-116 228 147,67-126-235,-51 111 167,-25 34 89,-1 0 1,1 1-1,-1-1 1,1 1-1,0-1 0,0 1 1,-1 0-1,1 0 0,0 0 1,3-1-1,-5 2 4,1-1 1,-1 1-1,1 0 0,-1 0 0,1 0 0,-1 0 0,1 0 0,-1 0 0,0 0 0,1 1 1,-1-1-1,1 0 0,-1 0 0,1 0 0,-1 0 0,0 1 0,1-1 0,-1 0 1,1 0-1,-1 1 0,0-1 0,1 0 0,-1 0 0,0 1 0,1-1 0,-1 1 1,0-1-1,0 0 0,1 1 0,-1-1 0,0 0 0,0 1 0,0-1 0,0 1 1,1-1-1,-1 1 0,0-1 0,0 1 0,1 4 17,-1 0 0,0-1 0,1 1 0,-1 0 0,-1 0-1,0 7 1,-33 134 158,-30 93-42,-17 91-113,-19 83-42,-21 63 26,-281 1346 598,353-1568-113,20-97-298,27-132-163,4-26-22,3-8-5,37-103-24,43-123-4,33-111 20,46-86 17,27-52 26,-153 387-35,124-308-30,10 15-51,-138 316 56,147-332-147,-37 78-6,-32 73-38,-27 67 22,-28 63 176,-55 120 40,0 0 1,1 0-1,-1 1 0,1-1 0,0 1 0,1-1 0,6-6 0,-10 11-20,0 0 0,0 0-1,1-1 1,-1 1-1,0 0 1,0 0 0,1 0-1,-1 0 1,0 0-1,0 0 1,1 0 0,-1 0-1,0 0 1,1 0-1,-1 0 1,0 0 0,0 0-1,1 0 1,-1 0 0,0 0-1,0 1 1,1-1-1,-1 0 1,0 0 0,0 0-1,0 0 1,1 0-1,-1 1 1,0-1 0,0 0-1,0 0 1,1 0-1,-1 0 1,0 1 0,0-1-1,0 0 1,0 0-1,0 1 1,0-1 0,1 0-1,-1 0 1,0 1-1,0-1 1,1 4 25,0 0 1,0 0-1,-1 0 1,1 0-1,-1 6 0,-1 21 67,-8 50 0,-27 127 48,-28 88-58,-18 61-17,-66 385-100,20 7 65,93-536 11,11-67-120,22-111-149,4-30 128,1-7 13,2-7 32,-1 0-1,0 0 1,3-9 0,45-124-77,40-94 86,19-66 20,-99 270 17,106-287-70,188-460-218,-177 442 80,-27 72 37,-25 67 96,8-27 149,-74 205 174,-11 21-238,0-1 0,0 0-1,1 0 1,-1 0 0,0 1 0,0-1-1,0 0 1,0 0 0,1 1 0,-1-1-1,0 0 1,0 0 0,0 1 0,0-1-1,0 0 1,0 0 0,0 1 0,1-1 0,-1 0-1,0 0 1,0 1 0,0-1 0,0 0-1,0 1 1,0-1 0,0 0 0,-1 0-1,1 1 1,0-1 0,0 0 0,0 1-1,0-1 1,0 0 0,-1 1 0,-1 15 120,-7 24 1,-40 105 120,-31 87-92,-18 91-84,-17 85-70,-132 416-61,75-254 36,60-196 57,19-89 160,22-84 91,21-68-272,46-121-59,0-1 0,-2 0 0,-7 13 0,13-24 45,0 0 1,0 0 0,0 0 0,0 0 0,0 1-1,0-1 1,0 0 0,0 0 0,0 0-1,0 0 1,0 0 0,0 0 0,0 0 0,0 0-1,-1 0 1,1 0 0,0 1 0,0-1-1,0 0 1,0 0 0,0 0 0,0 0 0,0 0-1,0 0 1,-1 0 0,1 0 0,0 0-1,0 0 1,0 0 0,0 0 0,0 0 0,0 0-1,0 0 1,-1 0 0,1 0 0,0 0-1,0 0 1,0 0 0,0 0 0,0 0 0,0 0-1,0 0 1,-1 0 0,1 0 0,0-1-1,0 1 1,0 0 0,0 0 0,0 0 0,0 0-1,0 0 1,0 0 0,0 0 0,0 0-1,0 0 1,0 0 0,-1-1 0,1 1 0,0 0-1,0 0 1,0 0 0,0 0 0,0 0-1,0 0 1,0 0 0,0-1 0,0 1 0,0 0-1,0-20-174,3-1 19,0-1 0,8-25-1,5-2-291,24-56-1,51-85-803,-82 172 1095,191-371-4519,-151 296 3260,71-143-3035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4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389 1147 7552,'0'2'159,"1"4"920,1 0-1,0 0 0,4 9 0,-5-13-780,0 0 0,0-1 0,0 1 1,0 0-1,0 0 0,1-1 0,-1 1 0,1-1 0,-1 0 0,1 1 0,0-1 0,0 0 0,-1 0 0,5 2 0,-3-1-91,1-1-1,-1 0 0,1 0 0,0 0 0,0 0 1,-1 0-1,1-1 0,0 0 0,0 0 0,-1 0 1,1 0-1,0 0 0,0-1 0,-1 0 0,1 1 1,0-1-1,-1-1 0,1 1 0,-1-1 0,1 1 1,-1-1-1,0 0 0,1 0 0,-1 0 0,0-1 1,0 1-1,-1-1 0,1 0 0,-1 1 0,4-6 1,0 0-154,-1 0 0,0-1 0,-1 1 0,0-1 0,0 0 0,-1 0 0,0 0 0,-1 0 0,0-1 0,0 1 1,0-13-1,-2-8 75,0 1 0,-2-1 0,-1 0 0,-11-44 0,2 32-48,-1 1 0,-29-64 0,-20-33-47,-32-66-86,-15 8-205,97 178 180,-1 0 0,0 0 0,-17-15 0,25 28 62,0 0 0,-1 0 1,1 1-1,-1 0 0,0 0 0,0 0 0,-1 1 1,1 0-1,-1 0 0,1 1 0,-1 0 1,0 0-1,-8-1 0,13 2-2,-1 1-1,0 0 1,0 0 0,1 0-1,-1 0 1,0 1 0,1-1 0,-1 1-1,0-1 1,1 1 0,-1 0-1,1 0 1,-5 2 0,5-1 0,0-1 0,1 0 0,-1 1 0,1-1 0,-1 1 1,1-1-1,0 1 0,0 0 0,0-1 0,0 1 0,0 0 0,0 0 1,0 0-1,0 0 0,1 0 0,-1-1 0,1 1 0,-1 1 0,1 2 1,0 9-36,0 0 0,0 0 0,2 0 1,5 25-1,20 54-3,-16-63 60,2 0 0,27 47 1,43 50 102,-59-92-67,51 73 352,177 196 0,-238-290-360,0 0 0,0-1 0,2-1 0,-1 0 0,2-1 0,-1-1 0,1 0 0,1-1 0,0-1 0,0-1 0,33 9 0,-35-13 98,31 3 1,-42-5-325,0-1-1,0 0 1,0-1-1,0 1 1,0-1-1,0 0 1,0 0 0,0-1-1,0 1 1,7-4-1,-2-8-5229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4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22 9984,'-39'-21'10399,"39"33"-10399,4 7-256,5 5 32,5 8-608,-2 1-256,1-2-767,1-4-353,4-3-2208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5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87 387 7808,'-5'16'20362,"-3"-17"-22463,7 0 2120,0 1 0,0-1 1,0 0-1,0 1 0,1-1 1,-1 0-1,0 0 1,0 0-1,1 1 0,-1-1 1,1 0-1,-1 0 0,1 0 1,-1 0-1,0-2 1,-5-17 189,6 19-195,-15-48 447,4 13-361,-11-68 0,15 23-46,7 69-38,0 0 0,0 0 0,2 0 0,3-19-1,-5 30-18,0 0 0,1 0-1,-1 0 1,0 0-1,0 1 1,1-1-1,-1 0 1,1 0-1,-1 0 1,1 1 0,-1-1-1,1 0 1,-1 0-1,1 1 1,0-1-1,-1 0 1,1 1-1,0-1 1,1 0 0,-2 1-3,1 0 0,0 0 0,0 0 1,-1 0-1,1 0 0,0 0 0,-1 0 1,1 0-1,0 0 0,-1 0 0,1 0 1,0 1-1,0-1 0,-1 0 0,1 0 1,-1 1-1,1-1 0,0 1 0,0 0 0,4 4-46,1-1-1,-2 2 0,1-1 1,5 8-1,-3-4-17,130 136-196,-127-136 242,0 0 1,0-1 0,1 0 0,22 12-1,-29-18 27,-1 0-1,1-1 0,-1 1 0,1-1 0,0 0 0,0 0 0,-1 0 0,1-1 1,0 1-1,0-1 0,0 0 0,0 0 0,0 0 0,0-1 0,-1 0 0,1 1 1,0-1-1,0 0 0,-1-1 0,1 1 0,4-3 0,31-23-56,-29 19 78,0 0 0,0 1 0,21-10 1,-28 16-41,1 0 0,-1 0 1,0 0-1,1 0 0,-1 0 0,0 1 1,1-1-1,-1 1 0,1 0 1,-1 0-1,1 0 0,-1 1 0,1-1 1,-1 1-1,0 0 0,1 0 1,-1 0-1,5 2 0,-2 0-308,0 1-1,-1-1 1,1 1-1,0 0 1,-1 1 0,0-1-1,0 1 1,0 0-1,-1 1 1,0-1-1,4 7 1,6 15-4163,-3 1-3452,-6-12 3891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5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13824,'-3'0'5183,"-1"4"-4031,-1 4 32,5-1-288,0 5-640,0 5-128,0 7-192,5 0-32,-1 3 64,4 1-1056,1-1-384,4 0-1024,5-3-447,9-7-1793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6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0 9216,'-4'6'9631,"1"2"-6656,1-1-3278,-4 22 1671,-5 56-1,8-48-870,-33 262 530,-6 54-182,36-309-993,3-24-135,-1 30 0,-1-18-2139,-7-43-2340,10 8 4161,1 0-1,-1 0 1,1-1 0,0 1 0,0 0-1,0 0 1,1-1 0,-1 1 0,1 0 0,0-1-1,0 1 1,0 0 0,0-1 0,1-5-1,7-14-3088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6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32 9728,'-10'-11'1544,"-6"-10"1536,25 40 1649,2 7-3506,13 29-946,-15-38-85,1 0 1,1-1 0,1-1-1,0 0 1,17 16 0,-8-11 197,1-1-1,45 28 1,238 151 623,-173-126-850,-72-41-854,-59-30 573,-1-1-1,1 1 0,0-1 1,-1 0-1,1 1 1,0-1-1,-1 0 0,1 0 1,0 1-1,0-1 0,0 0 1,-1 0-1,1 0 1,0 0-1,0 0 0,0 0 1,-1 0-1,1 0 1,0 0-1,0 0 0,-1-1 1,2 1-1,8-14-5445,-4 5 2811,6-6-1465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7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11 128 11136,'-10'14'9233,"16"-17"-8317,1 0-731,0 1 0,0-1-1,1 1 1,13-2 0,6-2 11,96-16 8,-35 9-686,-83 12 402,74-17-1689,-69 15 991,0 0 0,-1-1 0,1 0 0,-1-1 0,15-9 0,-23 13 676,0 1-199,0-1 0,0 0-1,0 0 1,0 0 0,0 0 0,0 0-1,0 0 1,0 0 0,0 0-1,-1 0 1,1 0 0,0 0 0,0-3-1,4-11-3180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2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7680,'-4'3'1452,"1"0"0,0 1 0,0 0 0,0-1 0,-1 5 0,3-7-1410,1-1 0,-1 1 0,1 0 0,0-1 0,-1 1 0,1 0-1,0 0 1,0-1 0,0 1 0,0 0 0,-1 0 0,1-1 0,0 1 0,0 0 0,0 0 0,1-1-1,-1 1 1,0 0 0,0 0 0,0-1 0,0 1 0,1 0 0,-1 0 0,0-1 0,1 1-1,-1 0 1,1-1 0,-1 1 0,1-1 0,-1 1 0,1 0 0,-1-1 0,1 1 0,-1-1 0,1 1-1,0-1 1,-1 0 0,2 1 0,2 1 27,1 0-1,-1 0 1,1-1 0,0 0-1,-1 0 1,8 1 0,-10-2-25,1 0 1,0 1-1,-1-1 1,1 0-1,0-1 1,-1 1-1,1 0 1,-1-1-1,1 1 1,-1-1 0,1 0-1,-1 0 1,4-2-1,-5 3 16,-1 0 1,0 0-1,1-1 0,-1 1 1,1 0-1,-1-1 0,0 1 0,1-1 1,-1 1-1,0 0 0,1-1 1,-1 1-1,0-1 0,0 1 0,1-1 1,-1 1-1,0-1 0,0 1 1,0-1-1,0 1 0,0-1 0,0 1 1,0-1-1,0 1 0,0-1 1,0 1-1,0-2 0,0 2 41,-1-1 0,1 0 0,-1 0 0,1 0 0,-1 0 0,1 0 0,-1 0 0,0 1 0,1-1 0,-1 0 0,0 0 0,-1 0 0,-2-2 137,1 1 0,0 1 0,-1-1 0,1 0 0,0 1 0,-8-2 0,10 3-189,0-1 0,0 1 0,0 0 0,0 0 0,0 0 0,0 0 0,0 0 0,0 0 0,0 0 0,0 0 0,0 0 0,0 0 0,0 0 0,0 1 0,0-1 0,0 0 0,0 1 0,0-1 0,0 1 1,0-1-1,0 1 0,1-1 0,-1 1 0,0 0 0,0-1 0,1 1 0,-1 0 0,0 0 0,1 0 0,-1-1 0,1 1 0,-1 0 0,1 0 0,-1 0 0,0 2 0,1-1-53,0 0-1,0 0 0,-1 1 0,2-1 1,-1 0-1,0 0 0,0 0 0,1 0 1,-1 0-1,1 1 0,0-1 1,-1 0-1,1 0 0,0 0 0,0 0 1,2 2-1,-1-2-6,-1 0-1,1 0 1,0-1 0,0 1-1,0-1 1,0 1 0,0-1-1,0 0 1,0 1 0,0-1-1,0 0 1,1-1 0,-1 1-1,0 0 1,1-1 0,-1 1-1,0-1 1,1 0 0,-1 1-1,1-1 1,-1 0 0,1-1-1,-1 1 1,0 0 0,1-1-1,-1 1 1,1-1 0,-1 0-1,0 0 1,0 0 0,5-2-1,-7 2 33,0 1-1,1 0 0,-1-1 1,1 1-1,-1 0 0,0-1 1,1 1-1,-1-1 0,0 1 1,1-1-1,-1 1 0,0-1 1,0 1-1,0-1 0,1 1 1,-1-1-1,0 1 0,0-1 1,0 1-1,0-1 0,0 1 1,0-1-1,0 1 0,0-1 1,0 1-1,0-1 0,0 0 1,0 1-1,-1-1 0,1 1 1,0-1-1,0 1 0,-1-1 1,1 1-1,0 0 0,0-1 1,-1 1-1,1-1 0,0 1 1,-1-1-1,1 1 0,-1 0 1,1-1-1,-1 1 1,1 0-1,0 0 0,-1-1 1,0 1-1,-4-3 251,0 0-1,-1 0 1,-7-3 0,6 2 172,5 4-378,2-1-42,-1 1 0,0-1 0,0 1 0,0-1 0,0 1 0,0-1 0,0 1 0,0 0 0,0-1 0,0 1 0,-1 0 0,1 0 0,0 0 0,0 0 0,0 0 0,0 0 0,0 0 0,0 0 0,0 1 0,0-1 0,0 0 0,0 0 0,0 1 0,0-1 0,0 1 0,0-1 0,-1 2 0,1-2-338,1 2-1276,1-1 1340,-1-1 0,0 1-1,0-1 1,0 0 0,1 1 0,-1-1-1,0 1 1,1-1 0,-1 0 0,0 1 0,1-1-1,-1 0 1,0 1 0,1-1 0,7 4-3524,2-5-4445,-1-5 1858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3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44 8704,'-27'-44'8191,"37"54"-6591,108 99-46,-94-88-1353,-3-1-121,0 1-1,-2 1 0,28 41 1,41 81 94,2 4-58,-51-92-920,3-1 0,2-3-1,3-1 1,63 54 0,-102-98 136,0-1-1,1 0 1,-1-1 0,1 0 0,0 0 0,17 5 0,2-3-3108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7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9344,'-17'8'8314,"31"4"-5845,-4-7-2297,0 0 0,1 0 0,0-1 0,0 0 0,0-1 0,0 0 0,14 1 0,82 6 468,-87-10-533,48 4 193,-59-3-199,0 1 0,0 0 0,0 0 0,-1 1 1,12 4-1,-15-4 9,0 0 1,-1 0 0,1 0 0,-1 0-1,0 1 1,0 0 0,0 0 0,0 0-1,-1 0 1,0 1 0,0-1 0,0 1-1,0 0 1,3 8 0,1 5 65,-1 1 0,6 33 1,-6-26-245,23 182-916,-24-164-416,-4-22 341,-1-17 312,0 0-1,0-1 0,1 1 1,0 0-1,0 0 1,0 0-1,3 7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8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9728,'0'0'6042,"0"8"-3301,1 10-1977,1 1 0,1-1 0,9 30 0,1-9-425,2 0 0,1-2-1,32 52 1,-10-18-163,17 37-173,120 173-1,-89-154-2615,-84-124 3327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8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8 8960,'-14'-7'8351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8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18911,'18'26'601,"-1"0"0,-1 1 0,-1 0 0,15 43 0,17 31-507,29 49-891,-46-89-2081,-27-55 2145,-3-4 352,0-1 0,1 0 0,-1 0 0,1 1 0,0-1-1,-1 0 1,1 0 0,0 0 0,0 0 0,-1 0 0,1 0 0,0 0-1,2 1 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39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38 152 9856,'-2'0'638,"0"1"0,1 0 0,-1-1 0,-8 7 3828,7-3-3828,-9 18 2249,11-20-2813,0 0-1,1 0 0,-1 0 0,0 0 1,1 0-1,-1 1 0,1-1 0,0 0 1,-1 0-1,1 1 0,0-1 0,1 0 1,-1 0-1,0 1 0,1-1 0,-1 0 0,1 0 1,-1 0-1,1 0 0,0 0 0,0 0 1,0 0-1,0 0 0,1 0 0,-1 0 1,0 0-1,1 0 0,-1-1 0,1 1 1,0-1-1,-1 1 0,1-1 0,0 0 1,0 1-1,4 0 0,1 1 12,0 0 0,0 0 0,0-1 1,0 0-1,1-1 0,-1 0 0,0 0 0,1 0 0,13-2 0,-10 0-51,0-1-1,0 0 0,0-1 1,-1 0-1,1 0 0,-1-1 1,0-1-1,14-8 0,8-7 55,34-29 0,7-4 252,-24 22-468,55-25-1,-34 28-5006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0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432 1210 9216,'-4'41'9434,"10"-38"-8444,-6-3-956,0 1 1,1-1-1,-1 0 0,0 1 1,1-1-1,-1 0 0,1 0 1,-1 1-1,0-1 0,1 0 1,-1 0-1,1 1 1,-1-1-1,1 0 0,-1 0 1,1 0-1,-1 0 0,1 0 1,2 0 20,-1 0 0,0 0 0,1-1 0,-1 1 0,1-1 0,-1 0 0,0 1 0,1-1 0,-1 0 0,0 0 0,0-1 0,0 1 0,0 0 0,3-3 0,-1 1 0,-1-1 0,1 0 0,-1 0 0,0 0 0,0 0 1,3-7-1,1-4 39,0 1 1,-2-2-1,6-19 1,-10 31-84,28-122 339,-25 104-315,-1-1 0,-1 1 0,-3-42 0,-9-24 75,-28-114-1,32 176-186,-2-1 1,0 1-1,-2 0 0,-1 0 1,-1 2-1,-1-1 0,-23-31 1,-9-2-159,-3 2 0,-104-93 1,142 140 222,-7-7 14,-20-13 0,32 26 9,1 0 0,-1 0 0,0 0 0,0 1 0,0-1-1,0 1 1,0 1 0,-1-1 0,-9-1 0,13 3-12,0 0-1,0 0 1,1 0-1,-1 0 1,0 0 0,0 1-1,0-1 1,1 0-1,-1 1 1,0 0-1,1-1 1,-1 1 0,0 0-1,1 0 1,-1 0-1,1 0 1,-1 0 0,1 0-1,0 0 1,-1 1-1,1-1 1,0 0 0,0 1-1,0-1 1,0 1-1,0-1 1,0 1 0,0 0-1,0-1 1,1 1-1,-1 0 1,0 2-1,0 4-18,-1 0 0,1-1 0,0 2 0,1-1 0,0 0 0,1 10 0,2 5 8,1 1-1,0-1 0,2 0 1,1 0-1,15 32 0,62 108 11,-40-83 0,-3-1 7,217 387-378,-151-296 38,129 219-92,-187-299 412,54 91 49,-78-143-46,1 0 1,43 47-1,-63-79 10,0 1 1,1-1-1,-1-1 1,1 1-1,0-1 1,0-1 0,16 9-1,-21-13 5,0 1 0,1 0-1,-1 0 1,0-1 0,1 1 0,-1-1 0,1 0-1,-1 0 1,1 0 0,-1 0 0,1 0-1,-1 0 1,0-1 0,1 1 0,-1-1 0,0 0-1,1 1 1,-1-1 0,0 0 0,0-1 0,1 1-1,-1 0 1,0 0 0,0-1 0,-1 0-1,1 1 1,0-1 0,0 0 0,-1 0 0,3-3-1,-1 1 32,-1 0 0,0 1 0,0-1 1,0 0-1,-1-1 0,1 1 0,-1 0 0,0 0 0,0-1 0,-1 1 0,1 0 0,-1-1 0,0 1 0,0-1 0,-1-4 0,-1-8 194,-2 0 0,-7-26 1,7 28-131,-12-40 184,-29-68 0,37 106-259,0 0 0,-1 0 0,-1 1 0,-1 0-1,0 1 1,-1 0 0,-27-25 0,19 23-56,-1 1 0,-1 1 1,0 0-1,-1 2 0,0 1 0,-45-16 1,60 25-102,0 1 1,-1 0 0,1 0-1,-17 0 1,37-6 182,-1-2 1,0 1-1,-1-1 1,0-1-1,-1 0 0,11-15 1,-5 3-52,0-2 1,14-31-1,13-50-2360,-4 10-3217,-20 57 1265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0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0 10368,'-3'0'369,"1"0"1,-1 1-1,1-1 0,-1 0 1,1 1-1,0 0 1,-1-1-1,1 1 1,-1 0-1,1 0 0,0 1 1,0-1-1,0 0 1,-1 1-1,1-1 0,1 1 1,-1 0-1,0-1 1,0 1-1,1 0 1,-1 0-1,1 0 0,-2 3 1,1-1-201,0 1 1,0-1 0,0 1-1,1 0 1,-1-1-1,1 1 1,1 0-1,-1 0 1,1 0 0,-1 0-1,2 6 1,3 26-46,2-1 1,2 1-1,1-2 0,1 1 1,30 63-1,65 116 90,-19-17-178,32 67-8,-105-240-149,0-1 1,2 0-1,0-1 1,2-1-1,0 0 1,25 23-1,-32-36-99,0-1-1,1 0 1,0 0 0,0-1-1,1 0 1,15 6-1,-18-10-87,0 0-1,1 0 1,-1-1-1,1 0 0,-1-1 1,1 0-1,0 0 1,-1-1-1,15-1 1,-18 0-113,0 0 1,0 0 0,0 0-1,0-1 1,-1 0 0,1 0-1,-1 0 1,1-1 0,-1 0-1,6-4 1,17-19-3361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1.0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20 10880,'-5'-19'7167</inkml:trace>
  <inkml:trace contextRef="#ctx0" brushRef="#br0" timeOffset="1">5 20 18975,'7'32'608,"7"20"-352,4 23-224,4 5-64,5-2 32,0 6 64,0-2-96,3 10 0,-3 4-544,0-9-160,-4-12-288,-1-12-95,-4-12-513,-4-10-224,-5-14-2176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1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10368,'2'-1'7758,"10"11"-6770,1 0-609,-1 2 1,0-1-1,0 2 1,18 26-1,-1-1-180,12 8-59,2-1 1,54 44-1,-32-33-698,-2 2 0,75 89 0,-125-131 238,12 15-1774,53 52 1,-51-63-365,-4-11-1446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1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8832,'9'12'5734,"20"29"-3660,-19-31-1717,1-1 1,-1 0 0,2 0 0,12 7-1,55 26 631,-9-5-511,-40-17-129,-1 0 0,53 49 0,42 60 639,-86-89-736,-23-23-167,154 173 687,-141-155-792,-2 1 1,-2 2 0,33 67 0,-31-44-1687,-3 1 0,24 103 1,-37-121-1179,1-7-1595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4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5 10240,'-3'1'333,"-1"1"0,1 0 1,0 0-1,-1 0 1,1 0-1,0 0 0,0 0 1,0 1-1,1-1 1,-1 1-1,0 0 0,1 0 1,0 0-1,0 0 0,0 1 1,0-1-1,0 0 1,1 1-1,0-1 0,-1 1 1,1 0-1,0-1 0,0 7 1,-1 2-144,1 0 0,1 0 1,0 0-1,1 0 0,0 0 0,4 17 1,-1-14-146,0-1 0,1 1 0,1-1 1,0 0-1,1-1 0,0 0 0,1 0 0,1 0 1,0-1-1,1-1 0,0 1 0,0-1 1,2-1-1,-1 0 0,1-1 0,0 0 0,1-1 1,0 0-1,1-1 0,-1 0 0,1-1 0,26 7 1,-33-12-15,0 1 0,0-1 1,0 0-1,1-1 1,-1 0-1,0 0 0,1 0 1,-1-1-1,0 0 0,11-4 1,-13 4 52,-1-1 0,0 1 1,0-1-1,0-1 0,0 1 1,-1 0-1,1-1 0,0 0 0,-1 0 1,0 0-1,0 0 0,0 0 1,0-1-1,0 1 0,-1-1 0,1 0 1,-1 0-1,2-5 0,1-5 215,0-1 0,-1 0 0,0 0-1,-1 0 1,-1 0 0,-1-1 0,0-20-1,-1 22-80,-1 1-1,-1 0 1,0 0-1,-1 0 0,0 0 1,-1 0-1,0 0 0,-12-23 1,12 30-185,0 0 0,-1 0 0,0 0 0,-1 1-1,1 0 1,-1 0 0,0 0 0,0 0 0,0 1 0,-1 0 0,1 1 0,-1-1 0,0 1 0,0 0 0,-14-3 0,0 1-593,0 1 0,0 1 0,-1 0 1,-28 2-1,29 1-1307,16 3-2499,10-1 1180,12 1-477,8 1-497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2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1 140 6784,'-1'10'15859,"20"-14"-14232,-13 3-1700,86-21 654,229-63-10,-213 47-219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2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13 269 8960,'-4'5'1027,"3"-4"-782,1 0-1,-1 0 1,0 0-1,0 0 1,1 0-1,-1 0 0,1 0 1,-1 0-1,1 0 1,-1 0-1,1 0 1,0 0-1,-1 0 0,1 1 1,0 1-1,1-3 18,0 0 0,0 0 0,0 0 0,0 0 0,1 0 0,-1 0 0,0-1 0,0 1 0,0 0 0,0 0 0,0-1 0,0 1 0,1-1 0,-1 0-79,18-7 516,-1 0-1,-1-2 1,0 0 0,0-1-1,-1 0 1,19-18 0,26-18-118,-5 9-488,32-23-2258,-31 19-5667,-38 29 3283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6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48 7680,'-3'-1'693,"0"-1"1,-1 1 0,1-1-1,0 0 1,0 0 0,0 0-1,1 0 1,-1-1 0,-10-27 12442,18 34-14068,22 28 1835,-20-25-716,0 1 1,-1-1 0,9 15-1,-3 1 73,0 1 0,13 42 0,7 51 111,-1-3-66,60 156 101,-45-137-396,32 72-95,-14-37 133,-51-136-58,6 20-977,-42-97-13098,15 10 8928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7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256 225 7424,'-13'-19'2546,"10"15"-1599,0-1-1,0 0 1,-1 1 0,-14-15 5135,31 57-4793,12 60 1,0 46-43,-23-133-1142,43 352 1566,23 123-1283,-25-307-484,-35-155 122,11 28 1,-17-47-18,-1-3-11,0 0 0,0 0 0,0 0 0,0 0 0,-1 0-1,1 0 1,-1 0 0,1 0 0,-1 1 0,0-1 0,0 2 0,0-3 1,0-1 1,1 0-1,-1 1 1,0-1-1,0 0 1,1 1-1,-1-1 1,0 0-1,0 0 1,1 1-1,-1-1 1,0 0-1,1 0 1,-1 1-1,0-1 1,1 0-1,-1 0 1,0 0-1,1 0 1,-1 1-1,1-1 1,-1 0-1,0 0 1,1 0-1,-1 0 1,1 0-1,-1 0 1,0 0-1,1 0 1,-1 0-1,1 0 1,-1 0-1,0-1 1,1 1-1,-1 0 1,1 0-1,18-5-76,3-3 97,-1-1 1,-1-1 0,1-1-1,-2 0 1,1-2-1,22-19 1,-25 17-11,-1-1 0,-1-1 0,-1 0-1,17-26 1,-10 10 30,28-61-1,-36 62-21,-1 0 1,-2-1-1,-2 0 1,9-59-1,-12 34 93,-2-112 1,-5 143-93,-1 1 1,0-1 0,-2 1-1,-2 0 1,0 0 0,-1 0 0,-2 1-1,0 1 1,-19-31 0,-14-14-226,-4 2-1,-83-91 1,108 134 73,-2 1 0,0 1-1,-1 1 1,-1 2 0,-1 0-1,-31-15 1,36 22-31,-2 1 0,0 1 0,0 1 0,-1 1 0,0 2 0,0 0 0,-51-4 0,64 9-45,0 1 1,1 1-1,-1 0 1,-14 3-1,21-3 34,1 0-1,-1 0 0,1 1 0,-1 0 0,1-1 1,0 2-1,0-1 0,0 0 0,0 1 0,0 0 0,1 0 1,-1 0-1,-3 3 0,7-5 94,-1 0-1,0 0 1,0 0-1,1 0 1,-1 0-1,1 0 1,-1 0-1,1 0 1,-1 0-1,1 0 1,-1 0-1,1 0 1,0 0 0,0 0-1,-1 0 1,1 0-1,0 0 1,0 0-1,0 1 1,0-1-1,0 0 1,1 0-1,-1 0 1,0 0-1,0 0 1,1 0-1,-1 0 1,1 0 0,-1 0-1,1 0 1,-1 0-1,1 0 1,0 0-1,-1 0 1,1 0-1,1 1 1,2 1-315,1 1 0,-1-1 0,1 0 0,0 0 1,0-1-1,7 4 0,40 13-2424,8-2-875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8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25 10880,'-40'-24'9215,"40"30"-8223,7 36-464,16 54-1,20 46-104,-3-16-135,9 44-141,118 437-332,-128-465-928,-28-108 424,-2-5-650,-9-29 1303,0 0-1,0 1 1,0-1-1,0 0 1,0 0 0,0 0-1,0 1 1,1-1-1,-1 0 1,0 0 0,0 0-1,0 1 1,0-1-1,0 0 1,0 0-1,0 0 1,0 0 0,1 1-1,-1-1 1,0 0-1,0 0 1,0 0 0,0 0-1,1 0 1,-1 0-1,0 0 1,0 1 0,0-1-1,0 0 1,1 0-1,-1 0 1,0 0 0,0 0-1,0 0 1,1 0-1,-1 0 1,0 0-1,0 0 1,0 0 0,1 0-1,-1 0 1,0 0-1,0 0 1,0 0 0,1 0-1,-1 0 1,0-1-1,0 1 1,0 0 0,0 0-1,1 0 1,-1 0-1,0 0 1,0 0-1,0 0 1,0-1 0,0 1-1,1 0 1,-1 0-1,0 0 1,0 0 0,0-1-1,0 1 1,0 0-1,0 0 1,0 0 0,0-1-1,4-13-1545,-5-27-1875,-1 19 1794,1-24-1729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8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91 683 8192,'-46'-44'3866,"30"32"-2448,12 9-164,0 1-1,0-1 1,0 0-1,1 0 0,-7-7 1,16 22-950,0 1 0,0-1 0,1 0 0,9 11 0,39 46 561,-26-35-466,30 45 325,59 106 0,-69-103-526,93 118 1,34-4-18,-143-164-136,1-2 1,1-1-1,68 43 1,-96-68-23,1 0 1,-1 0 0,1-1 0,-1 1 0,1-2-1,0 1 1,0-1 0,10 1 0,-15-3 23,0 0 1,1 0 0,-1 0-1,0 0 1,0-1-1,0 0 1,0 1-1,0-1 1,0 0-1,0 0 1,0-1-1,-1 1 1,1-1-1,0 1 1,-1-1-1,1 0 1,-1 0-1,1 0 1,-1 0 0,0 0-1,0-1 1,0 1-1,0-1 1,1-3-1,3-4 116,-1 0 0,-1-1 0,0 0 0,-1 0 0,0 0 0,-1 0 0,0-1 0,1-19 0,1-23 247,-6-90 1,-19-56-96,-39-89-116,-24 8-169,-58-123-307,137 391 227,-3-10-222,-1 0 0,-1 1 1,-1 0-1,-27-39 1,21 44-741,8 13-117,9 4 1076,0 0 0,-1 0-1,1 1 1,0-1 0,0 0 0,0 0-1,-1 0 1,1 0 0,0 0-1,0 0 1,0 1 0,0-1 0,-1 0-1,1 0 1,0 0 0,0 1 0,0-1-1,0 0 1,0 0 0,0 0-1,-1 1 1,1-1 0,0 0 0,0 0-1,0 1 1,0-1 0,0 0 0,0 0-1,0 1 1,0-1 0,0 0-1,0 0 1,0 0 0,0 1 0,1 4-366,-1 0 1,1-1 0,0 1 0,0 0 0,1-1 0,-1 1 0,1-1 0,2 6 0,22 33-2534,-18-33 1339,17 19 0,22 14-2931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9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24 10752,'-11'-24'10620,"12"35"-9410,1 6-1014,78 358 2324,-36-188-1936,-42-175-561,51 206 485,-39-169-457,2-1-1,32 64 1,-42-100-53,1 0 0,0-1 0,1 0 0,0 0 0,18 18 0,-21-24 11,-1-1-1,1-1 0,0 1 1,0-1-1,0 0 1,0 0-1,0 0 0,1-1 1,-1 1-1,1-1 0,0-1 1,0 1-1,0-1 0,0 0 1,9 0-1,4-2 54,0 0 1,0-2-1,32-8 0,55-22 86,-88 27-139,49-17-646,0-3 1,105-58-1,-166 80 180,0 0 0,0 0-1,0-1 1,8-8 0,-13 12 198,1 0 0,-1 0-1,0-1 1,0 1 0,0 0 0,0 0 0,-1-1 0,1 1 0,0 0 0,0-1 0,-1 1 0,1-1 0,-1 1-1,1-1 1,-1 1 0,0-1 0,0 1 0,0-1 0,1 1 0,-1-1 0,-1 1 0,1-1 0,0 0 0,0 1-1,-1-1 1,1 1 0,-1-3 0,-8-8-4471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49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16 377 11776,'-15'3'8078,"29"-12"-6467,6-3-789,15-10-95,0-2-1,43-39 1,40-28-437,-90 76-411,1 0 0,0 2 1,0 2-1,40-11 1,-32 11-1708,-1-2 1,44-22-1,-78 34 1536,0 1-1,0-1 0,0 0 1,-1 0-1,1 0 0,-1-1 1,1 1-1,0 0 1,-1-1-1,0 1 0,1-1 1,-1 1-1,0-1 0,0 0 1,2-2-1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50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5 400 10880,'-4'12'4032,"8"-8"-3136,19 1 735,-10-5 161,13-5-256,19-2-32,9-10-416,7-10-192,2-16-512,5-13-256,16-4 0,18 5-160,1 4-64,-14 10-928,-13 14-384,-14 6-960,-8 11-352,-5 10-2719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57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27 6144,'-2'-4'834,"1"2"-600,1 1 0,-1 0 0,0-1 0,1 1 0,-1 0 0,0-1 0,0 1 0,0 0 0,0 0 0,0 0 0,0 0 0,0 0 0,0 0 0,0 0 1,-1 0-1,1 1 0,0-1 0,0 0 0,-6-1 2399,12 19-281,-1-5-1605,0 11-90,-2 1-1,-1-1 1,-1 1 0,-5 40 0,3-51-544,-25 227 714,14-135-694,8-78-142,4-20-197,0-1-1,0 1 0,0 0 0,0 0 1,1 0-1,2 13 0,-2-20 164,0 1 0,0-1 0,0 0-1,0 1 1,0-1 0,0 0 0,0 1 0,0-1 0,0 0-1,0 1 1,0-1 0,1 0 0,-1 1 0,0-1 0,0 0-1,0 0 1,0 1 0,1-1 0,-1 0 0,0 0 0,0 1-1,1-1 1,-1 0 0,0 0 0,0 0 0,1 1 0,-1-1-1,0 0 1,1 0 0,-1 0 0,0 0 0,1 0 0,-1 0-1,0 0 1,1 0 0,-1 0 0,0 0 0,1 0 0,-1 0-1,0 0 1,1 0 0,-1 0 0,0 0 0,1 0 0,-1 0-1,0 0 1,1 0 0,-1 0 0,0-1 0,0 1 0,1 0-1,-1 0 1,0 0 0,0-1 0,1 1 0,-1 0 0,0 0-1,0-1 1,1 1 0,-1 0 0,0-1 0,16-19-2992,-16 20 2992,14-22-4085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4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3 13696,'-2'-1'477,"1"1"0,-1-1 0,0 1 0,1 0 0,-1 0 0,1 0 0,-1-1 0,0 1 0,1 1 0,-1-1 0,0 0 0,1 0 0,-1 1 0,0-1 0,1 1 0,-2 0 0,1 0-271,0 0 1,0 0-1,0 1 0,0-1 1,0 1-1,1-1 0,-1 1 1,1 0-1,-1 0 0,-1 2 1,-2 5-338,1 0 1,0-1 0,1 2-1,-4 12 1,5-16 493,-5 18-398,-8 46 0,14-62 6,0 1 1,1 0-1,0-1 0,0 1 0,1 0 1,0-1-1,1 1 0,0-1 0,3 10 1,-4-16 0,1 0 1,-1 1 0,0-1 0,1 0 0,0 0-1,-1 0 1,1 0 0,0 0 0,0 0-1,0 0 1,1 0 0,-1-1 0,0 1 0,1-1-1,-1 0 1,1 0 0,-1 0 0,1 0-1,-1 0 1,1 0 0,3 0 0,7 1-78,0-1 1,0 0-1,15 0 1,-19-1 70,55-3-91,-35 1 75,0 1 1,0 2 0,49 7-1,-70-7 169,-1 0 0,0 1 0,0 0-1,0 1 1,0 0 0,0 0 0,0 0 0,-1 1-1,0 0 1,1 0 0,-1 1 0,-1-1 0,1 2-1,-1-1 1,0 0 0,0 1 0,0 0 0,-1 0-1,5 9 1,-7-10 3,0-1 0,0 1 0,-1-1 0,1 1 0,-1 0 0,0 0 0,-1-1 0,1 1 0,-1 0 0,0 0 0,0 0-1,0 0 1,-1 0 0,0-1 0,0 1 0,-2 6 0,1-6-126,0 1 0,-1 0 0,1-1 0,-1 1 0,-1-1 0,1 0 0,-1 0 0,0 0 0,0-1 0,0 1 0,-1-1 1,-6 5-1,0-2-554,0 0 0,0-1 1,-1 0-1,-23 7 1,23-9-1005,-1 0 1,-18 1 0,17-5-1308,4-3-1371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57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0 209 8064,'10'5'9855,"19"-7"-8960,-19 1-608,-1 0-1,14 1 1,12 4 294,-10-2-119,37 0-1,-20-4-78,53-10 0,-74 8-291,-1-1 0,0-1 1,1-1-1,28-14 0,-4-4 53,-1-3 0,44-37 0,-37 27 92,-51 38-268,1-1-1,-1 1 1,1-1 0,-1 1 0,1 0 0,0-1 0,-1 1 0,1 0 0,-1-1 0,1 1-1,0 0 1,-1 0 0,1 0 0,0 0 0,-1-1 0,1 1 0,0 0 0,-1 0 0,1 0-1,1 1 1,-2-1-86,0 0-1,1 0 0,-1 1 1,0-1-1,0 0 0,1 1 1,-1-1-1,0 0 1,1 1-1,-1-1 0,0 0 1,0 1-1,0-1 0,0 1 1,1-1-1,-1 0 1,0 1-1,0-1 0,0 1 1,0-1-1,0 1 0,0 0 1,-3 24-6684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58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7424,'-9'6'9425,"5"7"-6794,4-10-2516,0-1 0,0 1 0,1 0 0,-1-1-1,0 1 1,1-1 0,-1 1 0,1-1 0,1 4 0,1-1 1,93 163 2566,-73-134-2314,1 0 1,46 49 0,38 23 79,17 18-91,18 38-128,0-1 113,-123-141-309,0-1 1,2-1 0,0-1 0,0 0-1,2-2 1,0-1 0,1-1 0,36 15 0,-32-16-164,-19-7-830,0-1 1,21 7 0,-43-54-16262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59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60 8576,'-8'-11'3288,"-16"-19"1,8 12 1077,62 89-3026,-20-28-994,92 168 543,-52-88-562,72 149-285,-30-7-2079,-103-253 1198,0 0 0,11 19 0,-11-25-934,-4-14 483,-6-16-756,5 24 1944,-8-31-3508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1:59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32 253 9600,'-31'1'9210,"32"5"-8992,0-1-1,0 1 1,1 0 0,0-1-1,0 0 1,0 1 0,4 5-1,1 4-27,0 0 15,1 0 1,1 0-1,0-1 1,1-1 0,18 21-1,67 56 840,-56-55-710,112 120 612,-97-96-591,105 89 0,-114-113-280,1-2 1,2-3 0,1-1-1,1-3 1,2-2 0,0-2-1,55 14 1,-99-34-68,1 1 28,0 0 1,1-1-1,-1-1 1,15 1-1,-22-2-12,0 0 0,-1 0-1,1 0 1,0 0 0,0 0-1,0-1 1,0 1 0,-1-1-1,1 0 1,0 1 0,-1-1-1,1 0 1,0 0 0,-1 0-1,1 0 1,-1 0 0,1 0-1,-1-1 1,0 1 0,1 0-1,-1-1 1,0 1 0,0-1-1,0 1 1,0-1 0,0 1 0,0-1-1,0-3 1,2-5 66,-1 0 0,0 0 0,0 0 0,-2-1 1,1 1-1,-1 0 0,-1 0 0,1-1 0,-2 1 0,0 0 1,-3-14-1,-5-5 56,0 0 0,-27-50 1,-243-440 45,165 310-173,98 177-767,-39-53 1,50 74-805,25 15-6932,-14 0 7787,13 10-4040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0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159 414 5632,'-6'-9'1528,"5"7"-1330,0 0 1,0 1 0,1-1 0,-2 1 0,1-1-1,0 1 1,0-1 0,0 1 0,-1 0-1,1 0 1,0-1 0,-3 0 0,2 1-4,0 0 0,1-1 1,-1 1-1,0-1 0,0 0 1,1 1-1,-1-1 0,1 0 1,0 0-1,-1 0 0,1 0 1,0 0-1,0 0 0,-1-4 1,1 3 67,0 0 0,-1 1 0,1-1 0,-1 0 0,1 1 0,-1 0 0,-3-4 0,4 5 103,-1-1 0,1 1 0,-1 0 1,1 0-1,-1 0 0,0 0 0,1 0 0,-1 1 0,0-1 0,0 0 0,-3 0 0,5 1-308,0 0 1,-1 0-1,1 0 1,0 1-1,-1-1 0,1 0 1,0 0-1,-1 0 0,1 0 1,0 0-1,-1 0 1,1 1-1,0-1 0,0 0 1,-1 0-1,1 1 1,0-1-1,0 0 0,-1 0 1,1 1-1,0-1 0,0 0 1,-1 1-1,-1 14 537,2-2-507,2-1-1,-1 1 0,1-1 0,7 21 1,22 47-55,-24-64-12,2 0 0,0 0 0,0-1 0,1 0 0,14 15 0,-15-20-21,0-1 0,0-1 0,0 0 1,1 0-1,1-1 0,-1 0 0,1-1 0,15 7 1,-22-11 31,0-1 0,0 1 0,0-1 0,0 0 0,1 0 0,-1 0 0,0-1 0,1 1 0,-1-1 0,0 0 0,1 0 0,-1-1 0,0 0 0,1 1 0,-1-1 0,0 0 0,0-1 0,0 1 0,0-1 0,0 0 0,0 0 0,0 0 0,0-1 0,-1 1 0,1-1 0,-1 0 0,0 0 0,0 0 0,0 0 0,0-1 0,0 1 0,2-5 0,2-3 157,-1 0 0,0-1 0,0 0 0,-1 0 0,-1 0 0,0 0 0,-1-1 0,0 1 0,-1-1 0,1-16 0,-2 11-5,-2 1 1,0 0-1,-1 0 0,0 0 1,-1 0-1,-2 0 1,-6-19-1,2 13-63,-1 0 0,-2 0 0,0 1 0,-1 0 0,-1 1 0,-1 1 0,-1 0 0,-1 1 0,-1 1 0,-31-26 0,31 31-181,-1 0 1,-28-14 0,35 21-120,0 1 1,1 0 0,-2 1-1,1 1 1,-21-4 0,29 6-100,1 1 1,-1-1-1,0 1 1,1 0-1,-1 0 0,1 0 1,-1 1-1,0-1 1,1 1-1,-1 0 0,1 0 1,-1 0-1,1 0 1,-1 1-1,1 0 0,0-1 1,0 1-1,0 0 1,-4 3-1,7-5 171,0 0-1,-2 3-966,2-3 966,0 1 1,0-1-1,0 0 1,-1 0-1,1 1 1,0-1-1,0 0 1,0 1-1,0-1 1,0 0-1,0 1 1,0-1 0,0 0-1,0 1 1,0-1-1,1 0 1,-1 1-1,0-1 1,0 1-1,13 0-5109,9-8 81,12-4 870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0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12 9856,'-15'-4'1180,"8"2"-625,0 1 0,1-1 0,-1 1 0,0 0 0,1 0 0,-1 1 0,0 0 0,-7 1 1,13-1-415,1 0 0,-1 0 0,0 1 0,1-1 0,-1 0 0,0 0 0,1 0 0,-1 1 1,1-1-1,-1 0 0,0 1 0,1-1 0,-1 1 0,1-1 0,-1 0 0,1 1 0,-1-1 1,1 1-1,0 0 0,-1-1 0,1 1 0,0-1 0,-1 1 0,1-1 0,0 1 0,-1 0 1,1-1-1,0 1 0,0 0 0,0-1 0,0 2 0,0 2-93,0-1 0,1 0 1,-1 1-1,1-1 0,1 5 0,0-2 161,9 29-26,1-1 1,2-1 0,1 0-1,2 0 1,1-2-1,29 38 1,16 24 8,72 145 0,-63-102-1376,6-4 0,136 176 0,-213-307 1164,8 11-465,0 0-1,1-1 0,1 0 1,21 17-1,-31-27 366,1 0 0,0 0 0,-1 0 0,1-1 0,-1 1-1,1 0 1,0-1 0,0 1 0,-1-1 0,1 1 0,0-1 0,2 0 0,-3 0 71,-1 0 0,0 0 1,0 0-1,1 0 1,-1 0-1,0 0 0,0 0 1,1 0-1,-1 0 0,0 0 1,0-1-1,1 1 1,-1 0-1,0 0 0,0 0 1,0 0-1,1-1 0,-1 1 1,0 0-1,0 0 1,0 0-1,0-1 0,1 1 1,-1 0-1,0 0 0,0-1 1,0 1-1,0-1 1,0 0-106,0 0 1,0 0 0,0 0 0,0 0-1,0 0 1,0 0 0,-1 0 0,1 0-1,0 0 1,-1 0 0,0-1 0,-12-21-2701,-4-7-372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0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14 349 10752,'-13'12'6751,"22"-20"-5951,9-4 224,9-7-256,12-5-64,10-5-416,1 2-160,2-4-96,7-1-32,8 4 0,8 1-704,11-2-256,-7-3-864,-2 1-351,-6-1-2657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1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318 15 9088,'-5'-13'7654,"4"13"-7347,0-1-68,1 1 0,-1 0 0,0 0 0,0 0 0,0 0 0,1 0 1,-1 0-1,0 0 0,0 0 0,0 0 0,0 0 0,1 1 0,-1-1 1,0 0-1,-1 1 0,-4 2 106,1 0 0,-1 1 0,-7 6 0,11-9-302,-2 2-19,0 1 0,0 0 0,0 0 0,1 0-1,-1 0 1,1 0 0,0 1 0,0-1 0,-5 11 0,-1 3 14,-81 144-48,72-127-16,-62 126-188,75-149 218,0-4-131,2 0 0,-1 1 1,1-1-1,0 1 0,-2 13 0,5-21 97,0 1 0,0-1 1,0 1-1,0 0 0,0-1 0,0 1 0,0-1 0,0 1 0,1-1 0,-1 1 0,1-1 0,-1 1 0,1-1 0,-1 1 0,1-1 0,0 0 0,0 1 0,0-1 0,0 0 0,0 0 0,0 1 0,0-1 0,0 0 0,0 0 0,1 0 0,-1-1 0,0 1 0,1 0 0,-1 0 0,0-1 0,1 1 0,-1 0 0,1-1 0,-1 0 0,1 1 0,-1-1 0,1 0 0,3 0 0,22 2-73,0-1-1,51-5 1,37 0 109,-83 5 9,-13-1 384,1 1 0,-1 0 1,0 2-1,0 0 1,33 10-1,-50-12-299,1 0-1,-1 0 1,0 1-1,0-1 1,1 0-1,-1 1 1,0 0-1,0-1 1,0 1 0,0 0-1,-1 0 1,1 0-1,-1 0 1,1 0-1,-1 1 1,0-1-1,1 0 1,-1 1-1,0-1 1,0 1 0,-1-1-1,1 1 1,-1-1-1,1 1 1,-1-1-1,0 5 1,1 8 19,-1 0 1,-1 0-1,0 1 0,-1-1 1,-8 27-1,6-23-99,-3 14-729,-2 1-1,-18 44 1,22-66 416,-1-1 0,0 0 1,0 1-1,-1-2 0,0 1 0,-1-1 0,-1-1 1,1 1-1,-19 14 0,26-23 55,-1 0 0,0 0 0,1 0 0,-1 0 0,1 0 0,-1 0 0,0-1 0,-2 1 0,4-1 156,-1 0 0,1 0-1,-1 0 1,1 0 0,-1 0 0,1 0 0,-1 0-1,1 0 1,-1 0 0,1 0 0,-1 0 0,1 0-1,0-1 1,-1 1 0,1 0 0,-1 0 0,1 0-1,-1-1 1,1 1 0,0 0 0,-1-1 0,1 1-1,0 0 1,-1-1 0,1 1 0,0-1 0,-1 1-1,1 0 1,0-1 0,0 1 0,0-1 0,-1 1-1,1-1 1,0 1 0,0-1 0,0 1 0,0-1-1,0 1 1,0-1 0,0 1 0,0-1 0,2-26-2121,3 0-1562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2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92 6656,'4'-23'2202,"-5"13"-1178,0 7-547,-1 0-1,1-1 0,-1 1 1,1 0-1,-1 0 0,0 0 0,0 0 1,-1 0-1,1 1 0,0-1 1,-1 1-1,-5-5 0,6 5-299,0 1-1,0-1 1,0 1-1,-1-1 0,1 1 1,0 0-1,-1 0 1,1 0-1,-1 0 1,1 0-1,-1 0 1,0 1-1,1-1 1,-1 1-1,0 0 1,1 0-1,-1 0 0,0 0 1,1 0-1,-1 1 1,0-1-1,-3 2 1,3-1-123,0 1 0,0 0 1,0 0-1,1 1 1,-1-1-1,0 1 0,1-1 1,0 1-1,0 0 0,-1 0 1,2 0-1,-1 0 1,0 0-1,0 0 0,1 0 1,0 1-1,0-1 0,0 0 1,-1 7-1,0 1-46,1 1-1,0-1 1,1 1-1,1 20 1,5 3-2,1 0 0,1-1 0,2 0 0,1 0 0,2-1 1,19 35-1,13 13-143,-39-72 131,0 0-1,0 0 1,1-1 0,0 0-1,1 0 1,12 9-1,-17-15 13,-1 0 0,1-1-1,-1 1 1,1-1-1,0 0 1,-1 0 0,1 0-1,0 0 1,0-1-1,0 1 1,-1-1 0,1 1-1,4-1 1,-5 0 6,0-1 0,0 1 0,0 0 0,0-1 0,0 0 0,0 1 0,0-1 0,0 0 0,0 0 1,0 0-1,0 0 0,-1-1 0,1 1 0,0 0 0,-1-1 0,1 1 0,-1-1 0,1 0 0,0-1 0,3-4 56,-1 0 0,0 0 0,-1 0 0,0 0-1,0 0 1,0-1 0,-1 1 0,2-12-1,-2 6 41,0-1 0,-2 0 0,0 1-1,-1-19 1,-6-11 376,-2 0 0,-15-47 0,14 55-13,7 23-330,0 3-10,1 0-1,-1 0 1,0 0 0,-8-15 0,9 27-100,4 9-25,10 21-338,2 0 0,1 0 0,35 55 0,-46-81-291,1-1-1,0 1 1,1-1 0,0 0-1,0 0 1,0-1-1,0 1 1,1-1-1,0-1 1,0 0 0,0 1-1,1-2 1,-1 1-1,1-1 1,0-1 0,0 1-1,0-1 1,14 1-1,7 1-3258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2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250 607 11520,'-25'-5'6215,"1"-2"-3583,17 3-2363,0 1-1,0-1 1,1 0-1,-1-1 1,1 1-1,0-1 0,1-1 1,-10-10-1,9 10-131,1-1-1,0 1 0,0-1 1,1 0-1,-6-13 0,4 6 12,-8-13 72,1 0 0,2-1 0,-14-51 0,16 39-170,1 0 1,2 0 0,-2-67-1,8 103-50,0 0 0,1 0 0,-1 0 0,1 0 0,-1 0 0,1 0 0,0 0 0,1 0 0,-1 0 0,1 0 0,0 1 0,-1-1 0,5-5 0,-4 7 0,1-1 0,-1 1 0,1 0 0,0-1 0,0 1 0,0 0 0,0 1 0,0-1 0,0 1 0,0-1 0,0 1 0,1 0 0,-1 0 0,1 0 0,6 0 0,4 0 11,0 1 0,0 0 0,0 1 0,1 1 0,-1 1 0,-1 0 0,17 5 0,40 8 20,-61-15-48,0 0 0,-1-1 0,1 0 0,0 0 0,0-1 0,10-2 0,-12 2 33,0 0-1,0 0 1,1 1-1,-1 0 1,0 0-1,0 1 1,0 0-1,0 0 0,9 3 1,-12-2-12,1 0 0,-1-1 1,0 2-1,0-1 0,0 0 0,0 1 1,0 0-1,-1 0 0,1 0 0,5 6 1,0 0-36,26 28-778,-1 2 0,40 62 0,-12-16-3815,-59-81 3917,0-1-1,0 1 1,0 0-1,0-1 1,0 0-1,1 0 1,-1 0-1,1 0 1,0 0-1,0-1 1,8 4-1,-2-3-2641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4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51 203 8960,'0'2'388,"-1"-1"0,1 0 0,-1 0 1,1 0-1,0 0 0,-1 0 0,1 0 0,0 1 0,0-1 1,0 0-1,0 0 0,0 3 0,0-4-327,0 1 0,1-1 0,-1 1 0,0-1 0,1 0 0,-1 1 0,0-1 0,1 1 0,-1-1 0,0 0 0,1 1 0,-1-1 0,1 0 0,-1 1 0,1-1 0,-1 0 0,1 0 0,-1 1 0,1-1 0,-1 0 0,1 0 0,-1 0 0,1 0 0,-1 0 0,1 0 0,-1 0 0,1 0 0,-1 0 0,1 0 0,0 0 0,-1 0 0,1 0 0,-1 0 0,1 0 0,0-1 0,3-1 163,1 0-1,-1-1 1,0 1-1,0-1 0,-1 0 1,1 0-1,0 0 1,-1 0-1,6-8 1,-6 7-52,0 0 1,-1 0 0,1 0 0,-1-1-1,0 1 1,0-1 0,-1 1-1,1-1 1,-1 0 0,0 1-1,-1-1 1,1 0 0,-1-6-1,0 0 266,0-1 1,-1 1-1,-1 0 0,-4-17 0,5 25-359,0 0 0,0 0 0,0 0 0,0 0 0,-1 0 0,1 1 0,-1-1 0,1 0 0,-1 1 0,0 0 0,0-1 0,-1 1 0,1 0 0,0 0 0,-5-3 0,5 4-57,1 0-1,-1 0 1,0 1-1,1-1 1,-1 1-1,0-1 1,0 1-1,1 0 1,-1-1-1,0 1 1,0 0-1,0 0 1,0 0-1,1 1 1,-1-1-1,0 0 1,0 1-1,1-1 1,-1 1-1,0 0 1,0-1-1,1 1 1,-1 0-1,1 0 1,-1 0-1,-2 2 1,0 1-20,1 0 1,-1 0-1,1 0 0,-1 1 1,1-1-1,0 1 1,1-1-1,-1 1 0,1 0 1,0 0-1,1 0 1,-1 1-1,1-1 0,0 0 1,-1 10-1,0 4-17,2 0 0,0-1 0,3 24 1,0-7-166,2 0 1,1-1 0,2 1 0,14 37 0,-21-68 153,1 1 0,1-1 0,-1 1 0,0-1 0,1 0 0,0 0 0,0 0 1,6 5-1,-7-7 18,0 0-1,0-1 1,0 1 0,1-1 0,-1 0 0,1 0 0,-1 1 0,1-2 0,-1 1 0,1 0 0,-1 0 0,1-1-1,0 0 1,-1 1 0,1-1 0,0 0 0,4-1 0,1 0 2,1-1 1,-1 0-1,0 0 0,0-1 1,11-5-1,39-23-2,-35 18 7,13-7-454,-2-2-1,0-1 1,-1-1-1,55-56 1,-85 78 90,0-2 0,0 1 0,-1 0 0,0 0 0,0-1 0,3-4 0,-5 6-324,1 0 0,0-1-1,0 1 1,-1 0 0,1-1 0,-1 1-1,0-4 1,0-5-3460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3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10 158 7936,'-1'1'205,"0"0"1,0 0-1,1 0 0,-1 0 1,0 0-1,0 0 1,1 0-1,-1 1 1,1-1-1,-1 0 0,1 0 1,-1 1-1,1-1 1,0 0-1,0 1 1,-1-1-1,1 0 0,0 1 1,0-1-1,1 0 1,-1 1-1,0-1 1,0 0-1,0 1 0,1-1 1,-1 0-1,1 1 1,-1-1-1,1 0 1,0 0-1,-1 0 0,1 0 1,2 3-1,0 0-46,0 0-1,0 0 0,1 0 0,0 0 0,0 0 1,0-1-1,6 5 0,-7-7-72,-1 1-1,1-1 1,0 0 0,0 0-1,0 0 1,0 0 0,0 0-1,0-1 1,0 1-1,1-1 1,-1 0 0,0 0-1,0 0 1,0 0 0,0-1-1,0 1 1,0-1-1,0 0 1,0 0 0,0 0-1,0 0 1,0 0 0,0-1-1,0 1 1,-1-1-1,4-3 1,0 1 55,0-1 0,0 0 0,-1-1 0,0 1 0,0-1 0,-1 0 1,0 0-1,0-1 0,6-11 0,-7 11-37,-1 0-1,0-1 1,0 1 0,0 0 0,-1 0 0,0-1 0,0 1 0,-2-15-1,1 17-63,-1 0-1,1 0 0,-1 0 0,-1 0 0,1 0 0,-1 0 0,0 0 1,0 0-1,0 1 0,-1-1 0,1 1 0,-1 0 0,-4-5 0,6 8-38,0 0-1,1 0 0,-1 0 0,0 1 0,0-1 1,0 0-1,0 0 0,0 1 0,0-1 0,0 1 0,0-1 1,0 1-1,0-1 0,0 1 0,0 0 0,0 0 1,0-1-1,-1 1 0,-1 0 0,2 0-4,-1 1-1,1-1 0,-1 1 1,1 0-1,-1-1 0,1 1 1,0 0-1,-1 0 0,1 0 1,0 0-1,0 0 0,0 0 1,-1 0-1,1 1 0,0-1 1,1 0-1,-3 3 0,-1 3-3,0 1-1,0-1 0,1 1 1,0 0-1,0 0 1,0 0-1,-1 12 0,1 2 15,1 0-1,1 24 0,2-4 3,11 75 1,-7-89-46,2-1 1,0 0 0,22 50 0,-26-70 34,0 0 0,1 0 0,0 0 1,1-1-1,9 11 0,-10-14 7,-1 0 1,0 0-1,1 0 0,-1-1 1,1 1-1,0-1 0,0 0 1,0 0-1,0-1 1,0 1-1,0-1 0,6 1 1,-1-1-93,0 0 0,0-1 1,0 0-1,-1 0 0,1-1 1,12-3-1,-5 0-701,0 0 0,24-11 0,-16 3-2409,38-24 0,-26 15-883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3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7 6016,'-1'-6'13382,"3"14"-14391,11 33 1231,11 63 0,-14-57-1063,17 51 0,-26-93-126,1 0 0,0 0 0,0 0 0,1-1 0,5 8 0,1 0-2958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5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5 193 5632,'0'0'12127,"-1"0"-12031,1 0 0,0 1-1,-1-1 1,1 0-1,0 1 1,0-1-1,-1 0 1,1 1-1,0-1 1,0 0 0,0 1-1,-1-1 1,1 0-1,0 1 1,0-1-1,0 1 1,0-1-1,0 0 1,0 1-1,0-1 1,0 1 0,0-1-1,0 1 1,48 161 2250,-9-63-2351,-25-65-75,-1-5 40,-6-15 319,8 27-1,-13-23 980,-5-15-472,-3-8-696,1-1-60,1 0 1,0 0 0,0 0-1,0-1 1,1 1 0,-1-1-1,-1-8 1,-43-161-26,41 142-12,-21-105-119,26 118 103,0 0 1,1-1 0,1 1-1,5-32 1,-5 49 24,1 1-1,0 0 1,0 0 0,0-1-1,0 1 1,0 0 0,1 0-1,-1 0 1,1 0 0,0 0-1,4-4 1,-5 6-3,0 0 0,0 0 0,0 1 1,0-1-1,0 0 0,0 1 0,0-1 0,0 0 0,1 1 0,-1 0 0,0-1 1,0 1-1,1 0 0,-1-1 0,0 1 0,1 0 0,-1 0 0,0 0 0,1 0 0,-1 0 1,0 0-1,0 1 0,1-1 0,-1 0 0,0 1 0,0-1 0,1 1 0,-1-1 1,0 1-1,0 0 0,0-1 0,0 1 0,0 0 0,2 1 0,3 3 1,0 1 1,-1-1-1,1 1 0,-1 0 0,0 1 0,4 8 0,23 45-5,-17-30-17,-14-28 1,1 0 0,-1 1 0,0-1 1,1 0-1,0 0 0,-1 1 0,1-1 1,0-1-1,0 1 0,3 3 0,-3-5 25,-1 1 0,0-1 0,0 0 0,0 1 0,1-1 0,-1 0 0,0 1 0,1-1 0,-1 0 1,0 0-1,0 0 0,1 0 0,-1-1 0,0 1 0,1 0 0,-1 0 0,0-1 0,0 1 0,0-1 0,1 1 0,-1-1 0,0 1 0,0-1 0,2-1 0,8-6 8,19-16 1,-24 17-17,1 2 0,-1-1 0,2 0 0,-1 1 0,1 1 0,-1-1 0,1 1 0,16-6 0,-17 9 10,0-1 1,1 1-1,-1 0 1,0 1-1,0-1 0,0 2 1,1-1-1,-1 1 1,0 0-1,0 0 0,0 1 1,0 0-1,0 0 1,-1 1-1,1 0 0,0 0 1,-1 0-1,0 1 1,9 6-1,4 5 24,0 2 1,0 0-1,-2 0 0,0 2 1,-1 0-1,18 29 0,71 134-2989,-104-180 2858,10 22-1684,-9-19 738,1 1-1,-1-1 1,1 1-1,0-1 1,0 0-1,1 0 1,5 6-1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5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0 160 7808,'0'19'3717,"0"20"-1226,0-37-2405,0 1 0,1-1 0,-1 0 0,0 1 1,1-1-1,-1 0 0,1 1 0,0-1 0,0 0 1,0 0-1,0 0 0,0 0 0,0 0 0,1 0 0,-1 0 1,0 0-1,1 0 0,0-1 0,-1 1 0,1 0 1,0-1-1,0 0 0,0 1 0,2 0 0,-1-1 13,0 1 0,0-1-1,0 0 1,0-1 0,0 1-1,1 0 1,-1-1 0,0 0-1,0 0 1,0 0 0,1 0-1,-1 0 1,0-1 0,0 1-1,0-1 1,0 0-1,6-2 1,2-3 110,0 0-1,0-1 1,-1 0-1,0-1 1,-1 0-1,1-1 0,-2 0 1,1 0-1,-1-1 1,8-12-1,-14 19-144,0-1 1,0 1-1,0-1 0,-1 1 0,0-1 0,1 1 0,-1-1 0,-1 0 0,1 0 0,0 1 0,-1-1 0,0 0 1,0 0-1,0 0 0,0 1 0,-1-1 0,0 0 0,1 0 0,-1 1 0,-1-1 0,1 0 0,0 1 0,-1-1 0,0 1 1,-3-6-1,0 3-30,1 0 1,-1 1 0,-1 0-1,1-1 1,-1 2 0,1-1 0,-2 1-1,1-1 1,0 2 0,-1-1-1,1 1 1,-12-4 0,16 6-40,0 0 1,0 1 0,0-1 0,1 1-1,-1-1 1,0 1 0,0-1 0,0 1-1,-1 0 1,1 0 0,0 0-1,0 0 1,0 1 0,0-1 0,0 0-1,0 1 1,1 0 0,-1-1 0,0 1-1,0 0 1,0 0 0,0 0 0,1 0-1,-1 0 1,0 0 0,1 1-1,-1-1 1,1 0 0,-1 1 0,1-1-1,0 1 1,0 0 0,0-1 0,-2 4-1,-1 6-7,-1 0 0,2 0-1,0 1 1,-3 21-1,2-7-1,1 32 0,4-41-22,0 0 1,0 0-1,2 1 0,0-1 1,1-1-1,0 1 1,2-1-1,10 25 1,-11-30-28,1-1 0,0 1 0,0-1 0,1-1 1,0 1-1,1-1 0,0 0 0,0-1 0,1 0 1,0 0-1,0-1 0,1 0 0,0 0 0,0-1 0,1-1 1,0 0-1,-1 0 0,2-1 0,-1-1 0,0 1 1,1-2-1,0 0 0,-1 0 0,1-1 0,0 0 1,18-2-1,-23 0-229,0 0 0,-1 0-1,1-1 1,0 0 0,-1 0 0,0 0 0,12-6 0,-5 0-803,-1 0 0,21-20 1,5-10-1605,-5 0-1018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6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53 8064,'-11'-12'6173,"4"7"-4386,6 5-1561,0 0 1,1 0-1,-1 0 0,1 0 0,-1 0 0,1 0 1,-1 0-1,1 0 0,-1 0 0,1 0 0,-1 0 1,0 0-1,1 0 0,-1 0 0,1 0 1,-2 1-1,-5 7-33,4-2-104,0-1 0,1 1 0,0-1-1,0 1 1,1 0 0,0 0 0,-1 9-1,0 44-50,2-52-28,-1 34-25,3 1-1,1-1 1,3 0 0,1 0 0,16 54 0,-21-87-7,1-1-1,0 0 1,0 0-1,0 0 1,1 0 0,0 0-1,0-1 1,1 1-1,0-1 1,0 0 0,0-1-1,1 1 1,0-1-1,6 4 1,-11-8 28,0 0 0,0 0 0,1 0 0,-1-1 0,0 1 0,0-1 0,0 1 0,1-1 0,-1 1 0,0-1 0,1 0-1,-1 1 1,0-1 0,1 0 0,-1 0 0,0 0 0,1 0 0,-1 0 0,0-1 0,1 1 0,-1 0 0,0-1 0,1 1 0,-1 0 0,0-1 0,0 0 0,0 1 0,1-1 0,-1 0 0,0 1 0,0-1 0,0 0-1,0 0 1,0 0 0,0 0 0,0 0 0,-1 0 0,1 0 0,0 0 0,-1-1 0,1 1 0,0-2 0,4-14 170,0 1 0,-2-1 0,0 0 0,-1-1 0,-1-29 0,-2 26 25,0 1 0,-2-1 1,-1 1-1,-11-38 0,-35-74 725,36 99-650,11 25-205,-8-18 558,-24-45-1,25 60-376,10 11-249,0 0 0,-1 0-1,1 0 1,0 0 0,0-1 0,0 1 0,-1 0 0,1 0 0,0 0 0,0 0 0,0 0 0,-1 0 0,1 0-1,0 0 1,0 0 0,-1 0 0,1 0 0,0 0 0,0 0 0,0 0 0,-1 0 0,1 0 0,0 0 0,0 1-1,0-1 1,-1 0 0,1 0 0,0 0 0,0 0 0,0 0 0,0 0 0,-1 1 0,1 0-3,-1 0 1,1 1-1,-1-1 1,1 0-1,0 1 1,0-1-1,0 0 1,-1 1-1,1-1 1,1 0 0,-1 1-1,0-1 1,0 0-1,0 1 1,1-1-1,-1 0 1,1 3-1,5 10-28,0 1-1,10 17 1,86 131-767,-74-127 171,1-1 0,2-2 0,1 0 0,2-3 0,41 30 0,-65-52 448,1-1-1,0 0 1,0-1-1,1 0 1,14 5-1,-23-9 210,1-1 0,-1 0-1,1 0 1,-1-1-1,1 1 1,0-1 0,-1 1-1,1-1 1,-1 0-1,1-1 1,0 1 0,-1 0-1,1-1 1,-1 0-1,1 0 1,-1 0-1,1 0 1,-1-1 0,0 1-1,0-1 1,1 0-1,3-3 1,-5 3 58,-1 0 0,1 0 0,-1 0 0,0 1 0,1-1 0,-1-1 0,0 1 0,0 0 0,0 0 0,0 0 0,-1-1 0,1 1 0,-1 0 0,1-3 0,0-34 633,-1 29-568,-1-16 128,-2 0 0,-1 0 0,-10-38 0,2 9-17,7 31-188,-3-10 16,2 0-1,-2-54 1,8 86-91,0-1 1,0 1-1,0-1 1,1 1-1,-1-1 1,2-4-1,-2 7 0,1-1 0,-1 0 0,0 1 1,1-1-1,-1 1 0,0-1 0,1 1 0,-1-1 0,1 1 0,-1 0 0,1-1 0,-1 1 1,1-1-1,-1 1 0,1 0 0,-1-1 0,1 1 0,-1 0 0,1 0 0,0 0 1,-1-1-1,1 1 0,0 0 0,-1 0 0,1 0 0,-1 0 0,1 0 0,0 0 0,-1 0 1,1 0-1,0 0 0,-1 0 0,1 1 0,-1-1 0,1 0 0,0 0 0,-1 1 0,2-1 1,2 2 16,0 0 0,0 1 0,0-1 0,0 1 0,0 0 0,0 0 0,4 5 0,25 30-23,-14-16-47,76 89-138,-85-98 86,75 89-2761,-75-92 1900,0 0 0,1 0 0,1-1 1,0 0-1,0-1 0,23 11 1,-9-10-1423,-3-4-1344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7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241 113 7552,'-21'-38'3632,"-6"0"-521,24 34-2658,-1 0 0,1 0 0,-1 1 0,0-1 0,0 1 0,-1-1 1,1 1-1,-7-3 0,10 6-407,0-1 1,0 1-1,0 0 1,0 0-1,0-1 1,0 1-1,0 0 1,0 0-1,0 0 1,0 1 0,0-1-1,0 0 1,0 0-1,0 0 1,0 1-1,0-1 1,0 0-1,0 1 1,0-1-1,0 1 1,0 0-1,0-1 1,0 1-1,0 0 1,1-1-1,-1 1 1,0 0-1,1 0 1,-2 1-1,-2 4 62,0 0-1,0 1 0,-4 9 0,3-6 5,-63 169 171,67-175-284,-14 52-106,7-22 38,7-30 25,0 1 0,0-1 0,0 1 0,1-1-1,0 1 1,0-1 0,0 1 0,0-1 0,1 1-1,0-1 1,-1 1 0,3 5 0,-2-7 26,1-1-1,-1 1 1,0-1-1,1 1 1,0-1 0,-1 0-1,1 0 1,0 0 0,0 0-1,0 0 1,0 0 0,1 0-1,-1-1 1,0 1 0,1-1-1,-1 1 1,1-1-1,0 0 1,-1 0 0,6 1-1,7 1 42,1-1 0,-1-1-1,20-1 1,7 2-12,-34-2 25,35 3 545,0 2 1,-1 1 0,51 15-1,-93-20-547,6 0 341,-1 1 0,0 0 0,0 0-1,0 0 1,8 6 0,-12-8-325,0 1 0,0 0 0,-1-1 1,1 1-1,0 0 0,-1-1 0,1 1 0,-1 0 0,1 0 0,-1 0 0,1 0 0,-1-1 0,1 1 0,-1 0 0,0 0 0,0 0 0,1 0 1,-1 0-1,0 0 0,0 0 0,0 0 0,0 0 0,0 0 0,0 0 0,0 0 0,0 0 0,-1 0 0,1 0 0,0 0 0,-1 0 0,1 0 1,0-1-1,-1 1 0,1 0 0,-1 0 0,1 0 0,-1 0 0,0-1 0,1 1 0,-2 1 0,-26 30 2,-45 42 0,-2 0-1644,-25 32-4616,89-89 3563,9-13 975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8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7808,'-1'-4'8395,"15"24"-6919,48 68 274,74 134-534,-126-206-1188,125 218-200,-43-21-2042,-15-32-5028,-54-133 3397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8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8704,'-4'7'6240,"4"1"-5696,0 1-64,4 10-288,1-2-128,4 14-32,0-7-320,4 8-64,-5-5-1024,5 1-448,-4-8-2080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8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56 8960,'-41'-46'4064,"32"37"-2848,14 13-1248,8 4-800,-4-1-64,9 5 448,0 5-1248,14 7-448,-5-5-640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9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113 205 8320,'-31'21'4991,"7"-6"-1172,23-14-3695,0 0 1,-1-1-1,1 1 0,0 0 0,-1-1 0,1 1 0,-1-1 1,1 1-1,-1-1 0,1 0 0,-1 1 0,0-1 1,1 0-1,-1 0 0,1 0 0,-1 0 0,1-1 1,-1 1-1,1 0 0,-1-1 0,1 1 0,-1-1 0,1 1 1,-1-1-1,1 0 0,-1 0 0,1 1 0,0-1 1,0 0-1,-1 0 0,1 0 0,0 0 0,0-1 1,0 1-1,0 0 0,0 0 0,0-1 0,1 1 0,-1 0 1,0-1-1,0-2 0,-1-9 70,2-1-1,0-21 1,1 10-66,-1 14-134,1 0-1,0 1 1,1-1-1,0 0 1,0 1-1,1-1 1,1 1-1,7-16 1,-10 24 9,0 0-1,0 1 1,0-1 0,0 0 0,0 1 0,0-1 0,1 1 0,-1-1 0,0 1 0,1 0 0,2-2 0,-3 2 2,1 1 0,-1-1 0,0 1-1,0 0 1,0-1 0,1 1 0,-1 0 0,0 0 0,0 0 0,1 0 0,-1 0 0,0 0 0,0 0 0,1 1 0,-1-1 0,0 0 0,0 1 0,0-1 0,1 1 0,-1-1 0,1 2 0,9 5 14,-1 1 1,1 1-1,-2 0 1,1 0 0,-2 1-1,9 11 1,-4-5 3,15 17 18,17 22-130,-39-49 58,0 0 1,1-1-1,-1 0 1,1 0-1,0 0 1,11 5-1,-15-9 12,0 0 0,0 0 0,0 0 0,0-1 0,0 1-1,0-1 1,1 0 0,-1 0 0,0 0 0,0 0 0,1 0-1,-1-1 1,0 1 0,0-1 0,5-2 0,5-2-226,-1 0 1,19-12-1,8-3-629,-30 16 742,-1 1 1,1 1 0,0-1 0,0 2-1,0-1 1,0 1 0,0 1 0,0-1-1,0 1 1,0 1 0,0 0 0,0 0-1,0 1 1,0 0 0,-1 1 0,1-1-1,9 6 1,-11-5-710,1 2 0,-1-1 0,0 1 0,0 0-1,0 1 1,9 9 0,-6-3-2977</inkml:trace>
  <inkml:trace contextRef="#ctx0" brushRef="#br0" timeOffset="1">823 134 7040,'0'-12'4288,"0"15"-4160,0 2-32,4 2-32,-4 2-64,5 3 32,-1-1-608,4 5-160,-4-4-2336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5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250 488 9984,'-2'1'862,"0"0"0,0 0 0,1 0 0,-1 0 0,0-1 0,0 1 0,0-1 0,0 0 0,0 0 0,0 1-1,0-1 1,-3-1 0,-27-1 2471,23 1-3255,0-1 0,0-1-1,0 0 1,0 0 0,0-1 0,0 0 0,1 0-1,-1-1 1,1 0 0,1 0 0,-1-1 0,1 0-1,0 0 1,0-1 0,1 0 0,0 0 0,0-1-1,0 0 1,1 0 0,-7-15 0,7 13-200,1 0 0,1 0 0,0 0 0,0 0 0,1-1 0,0 1 0,0-1 0,2 1 0,-1-1 1,1 0-1,1 0 0,0 1 0,0-1 0,1 1 0,1-1 0,-1 1 0,2 0 0,5-14 0,5 0-1842,1-1-1,1 2 1,25-28-1,-38 47 1525,19-24-4125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9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75 112 10496,'-31'-59'4832,"13"35"-3649,13 24 1,-4 0-672,5 0-128,-1 0-512,2 0-224,24-19-7423,-7 10 4159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09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11520,'-4'3'7080,"4"3"-4853,3 9-3105,-2-12 1595,8 34-506,2-1-1,1-1 1,27 53 0,83 165-441,5 47-2138,-10-24-5818,-98-231 4757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10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17 127 12544,'-17'4'5791,"17"1"-4863,12-5-960,-3 0 0,23-5 32,-5 1 64,13-11-32,-4 3-800,8-12-288,-8 4-735,18-11-225,-11 7-2272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10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76 162 8192,'-26'-39'9429,"40"96"-7712,36 132 48,-5-12-650,10 23-661,-29-111-385,9 53-23,-19-71-136,39 108 0,-52-173 84,-1 0 0,1 0 0,0 0 0,1 0-1,0-1 1,-1 0 0,2 0 0,-1 0 0,6 5 0,-8-8 1,1 0 0,-1 0 0,1-1 0,0 1 0,0-1 0,0 1 0,0-1 0,-1 0 0,2 0 0,-1 0 0,0-1 0,0 1 0,0-1 0,0 0 1,0 1-1,1-2 0,-1 1 0,0 0 0,0-1 0,6-1 0,-2 0 20,0 0 0,-1-1 0,1 0 0,-1-1 0,0 1 0,0-1 0,0 0-1,0-1 1,-1 1 0,1-1 0,-1 0 0,7-10 0,-2 2 68,-1-1 0,-1 0-1,0-1 1,7-17 0,2-8 287,-3 0-1,19-83 1,-26 89-133,-1-1-1,2-54 1,-8 78-199,1-18 54,-1 0 1,-1 0 0,-1 0-1,-10-39 1,3 37-38,-17-36 0,25 65-53,-15-33-38,0 1 0,-2 1 0,-2 1 1,-1 0-1,-1 2 0,-41-43 0,38 45-188,-1 1 0,-1 1 0,-45-31 0,53 44-174,-1 1-1,-1 1 1,0 1 0,0 1-1,-1 1 1,0 1 0,0 1-1,-1 1 1,-37-4-1,54 9-65,0 0 0,0 0-1,0 0 1,-11 3 0,17-3 411,0 0 0,-1 0 1,1 0-1,0 0 0,-1 0 1,1 0-1,0 0 0,0 0 0,-1 0 1,1 0-1,0 1 0,0-1 1,-1 0-1,1 0 0,0 0 1,0 1-1,-1-1 0,1 0 1,0 0-1,0 0 0,0 1 0,0-1 1,-1 0-1,1 0 0,0 1 1,0-1-1,0 0 0,0 1 1,0-1-1,0 0 0,0 0 0,0 1 1,0-1-1,0 1 0,0 0-162,1 0 0,0 0 0,0 0 0,-1 0-1,1 0 1,0 0 0,0 0 0,0 0 0,0 0 0,0-1-1,1 1 1,-1 0 0,1 0 0,22 11-2334,-1 0-811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11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26 10368,'-23'-20'3365,"23"20"-3240,0-1 0,-1 1 0,1-1-1,0 1 1,-1 0 0,1-1 0,0 1 0,-1 0 0,1 0 0,-1-1 0,1 1-1,-1 0 1,1 0 0,0-1 0,-1 1 0,1 0 0,-1 0 0,1 0-1,-1 0 1,1 0 0,-1 0 0,1 0 0,-1 0 0,1 0 0,-1 0 0,1 0-1,-1 0 1,1 0 0,-1 0 0,1 1 0,-1-1 0,1 0 0,-1 0 0,1 0-1,0 1 1,-1-1 0,1 0 0,-1 1 0,1-1 0,0 0 0,-1 1 0,1-1-1,0 0 1,-1 1 0,1-1 0,0 1 0,0-1 0,-1 1 0,1-1 0,0 0-1,0 2 1,-6 23 296,5-23-87,-1 7-210,1-1 1,0 1-1,0-1 1,1 1-1,0 9 1,1 4-14,0 15 38,7 52-1,-5-66-119,-2-18-25,42 273-131,4-72-874,-28-138-693,31 74 0,-3-43-2056,8-8-4015,-26-50 3995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11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56 484 9344,'-40'-128'4346,"33"109"-3279,7 18-1030,0 1 0,0 0 1,0 0-1,0-1 0,0 1 0,0 0 1,0 0-1,0-1 0,0 1 0,-1 0 1,1 0-1,0-1 0,0 1 0,0 0 1,0 0-1,0 0 0,-1-1 0,1 1 1,0 0-1,0 0 0,0 0 0,-1 0 1,1-1-1,0 1 0,0 0 0,0 0 1,-1 0-1,1 0 0,0 0 0,0 0 1,-1 0-1,1-1 0,0 1 0,0 0 1,-1 0-1,1 0 0,0 0 0,-1 0 1,1 0-1,-1 1 547,5 3-336,-1 0 0,1 0 0,-1 1 0,0-1 0,4 9 0,2 1-77,88 146 1277,-39-63-955,-21-33-123,32 76 0,-38-74-208,-3-6-46,45 90-69,-53-113 15,47 66 1,-65-101-48,21 23 262,-21-23-215,0-1-1,0 1 0,0-1 0,0 0 0,1 0 0,-1 0 0,0 0 1,1 0-1,-1 0 0,6 0 0,-7-1-19,0 1 0,0-1 1,0 0-1,1 0 0,-1 0 0,0 0 0,0 0 0,0 0 1,1-1-1,-1 1 0,0 0 0,0-1 0,0 1 1,0 0-1,0-1 0,0 1 0,1-1 0,-1 0 1,0 1-1,1-2 0,0-1 45,0 1-1,-1 0 1,1-1 0,-1 1 0,0-1-1,2-4 1,0 0 57,0 1-32,-1 0-1,0-1 0,-1 1 1,1-1-1,-1 1 1,0-1-1,-1 0 1,0 0-1,0 1 0,-1-8 1,1 2-10,-16-146 400,14 141-476,-38-211-16,16 101-153,-18-142-991,34 195-1808,2-132-1,6 196 2419,0 2-318,1 0 0,2-16-1,-2 22 542,-1 0 0,1 0 0,0 0-1,0 0 1,0 1 0,0-1-1,0 0 1,0 0 0,0 0-1,0 1 1,1-1 0,-1 1 0,1-1-1,-1 1 1,4-2 0,12-8-3363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11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9984,'-26'9'3285,"25"-9"-3193,0 0 0,1 0 0,-1 1 0,0-1 0,1 0 0,-1 1 1,1-1-1,-1 0 0,0 1 0,1-1 0,-1 1 0,1-1 0,-1 1 0,0 0 0,-3 3 61,0 0 159,0 0-1,0 0 1,1 1-1,-1 0 1,1-1-1,0 1 1,0 0-1,1 0 1,-1 0-1,1 1 1,0-1-1,-1 9 1,-1 12 255,1 0 0,1 29 0,10 128 542,-4-112-682,15 210 768,-2-57-982,-15-207-276,0 0 1,1-1-1,0 1 0,10 27 0,-11-38 51,1-1 0,0 1 0,0-1-1,0 0 1,0 0 0,9 9 0,-10-11 21,1-1 0,0 0 1,-1 0-1,1 0 0,0 0 1,0 0-1,0 0 1,0-1-1,1 0 0,-1 1 1,0-1-1,8 1 1,-7-2-8,1 1 0,0-1 0,0-1 1,-1 1-1,1-1 0,0 0 0,0 0 0,-1 0 1,9-4-1,5-3-119,18-11 1,-15 8-89,81-45-2875,-37 17-1755,-32 18 217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12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12 266 9600,'-11'13'3120,"11"-12"-2989,0-1 0,1 1 0,-1-1 1,0 0-1,1 1 0,-1-1 0,0 1 0,1-1 1,-1 0-1,1 1 0,-1-1 0,0 0 1,1 0-1,-1 0 0,1 1 0,-1-1 1,1 0-1,-1 0 0,1 0 0,-1 0 1,1 0-1,-1 0 0,1 0 0,-1 0 0,1 0 1,-1 0-1,1 0 0,10 0 566,0-1 0,-1-1 0,1 0 1,-1 0-1,1-1 0,12-5 0,60-31-564,-23 10-111,-12 9-735,93-44-2186,-76 24-1164,-50 29 1599,0-1 0,14-15 0,-6 2-1306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12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88 10624,'-16'27'4832,"25"-22"-2113,-2-5-1343,2 0 128,9-5-320,-4 2-96,17-9-608,-4 0-288,27 0-64,-10 0-96,23 0 64,-10 0-1120,6 0-416,-9 4-1280,-1-4-447,-13 5-2049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22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7469 3019 4992,'2'-3'597,"-1"0"0,1 0 1,-1 0-1,0-1 0,0 1 0,0 0 1,0-5-1,0-4 207,-1 1 1,-1-17-1,0 3-587,1 3 230,-13-346 1932,4 219-2325,9-565-225,9 520 171,-2 91-7,0 30 9,1-194 83,-7 219-153,-1 26-5,4-31 1,-1 28-5,-2 0 0,0-28 1,-2 26 50,0 9-19,-4-28 0,2 28-17,-1-30 0,4-177-188,-5 143 250,5 74-27,-1 0 0,0 0 0,-3-12 0,2 12 8,0 0 1,1 0 0,-1-12-1,2-47-487,0 66 517,0 0 1,-1 1 0,1-1 0,0 0 0,0 1 0,-1-1-1,1 1 1,0-1 0,-1 1 0,1-1 0,0 0 0,-1 1 0,1 0-1,-1-1 1,1 1 0,-1-1 0,1 1 0,-1-1 0,1 1-1,-1 0 1,1 0 0,-1-1 0,0 1 0,1 0 0,-1 0-1,0-1 1,1 1 0,-1 0 0,1 0 0,-1 0 0,0 0 0,0 0-1,-29 0 619,21 1-488,-2-1-62,-1 0-1,1 0 0,-1-1 1,1-1-1,0 0 0,0 0 1,-20-8-1,16 4-50,-1 1-1,1 1 1,-1 0 0,0 1-1,0 1 1,0 0 0,-27 1-1,-161-6 815,149 4-830,-84-4 22,-333 24 813,214-11-901,155-7 132,-336 9 481,190-5-250,148-7-258,-57 0 136,119 4-104,-538-20 328,98 7-81,332 14-300,-342-25-100,233 6 272,89 9-187,-148-6-143,-26-2 104,24 3 291,1 17-50,247 2-138,0 3 1,-91 24-1,52-10 4,-182 27-13,205-36 29,25-4-15,-1-4 0,-89-2 0,63-8-111,-93-18-1,160 19-270,10 2-33,0 0 0,0 1 0,-13 0 0,19 1-292,-1 0 0,1 1-1,0 0 1,0 0 0,0 0 0,-7 3-1,-28 16-5526,-20 6 1088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5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28 8576,'-14'-17'3232,"10"14"-2496,-1-4 3391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24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95 7424,'-5'-18'2950,"2"10"-1615,1 0 1,0 1-1,0-1 1,0 0-1,1 0 1,0-22 5965,2 45-5886,86 946 1433,-66-732-2638,53 455 444,-56-568-345,-17-78 801,-1-26-3507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29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1792,'0'0'960,"-4"0"-1600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0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37 9984,'-4'-13'2257,"-1"-10"6717,5 25-8307,3 55 983,13 77 0,-4-43-1222,104 656 1311,-74-571-1371,14 74-43,-50-224-249,-4-20-52,-1 0-1,1 1 1,0 11-1,-2-18-45,0 0 0,0 0-1,0 0 1,-1 0-1,1 1 1,0-1-1,0 0 1,0 0-1,0 0 1,0 0-1,0 0 1,-1 0 0,1 0-1,0 0 1,0 0-1,0 0 1,0 0-1,0 0 1,-1 0-1,1 0 1,0 0-1,0 0 1,0 0 0,0 0-1,-1 0 1,1 0-1,0 0 1,0 0-1,0 0 1,0 0-1,0 0 1,0 0-1,-1-1 1,1 1 0,0 0-1,0 0 1,0 0-1,-3-2-329,1 0 0,-1 0-1,1 0 1,-1-1 0,1 1-1,0-1 1,0 1 0,0-1 0,1 0-1,-1 0 1,1 0 0,-1 0 0,0-3-1,-3-9-2232,-5-21-1,10 34 2359,-9-40-4898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0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67 9728,'-5'-27'3584,"1"15"-2784,-5-15 4831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0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21503,'17'69'794,"2"-1"0,3 0 0,3-2-1,3-1 1,63 107 0,125 207 230,-182-314-930,3 0 0,83 109 0,89 50 61,-195-210 48,-2-3 225,0 1 0,-1 0 0,13 19 0,-24-31-429,-1 1 1,1-1-1,-1 0 0,1 1 1,0-1-1,-1 0 1,1 1-1,-1-1 1,1 0-1,-1 0 0,1 1 1,-1-1-1,1 0 1,-1 0-1,1 0 1,-1 0-1,1 0 1,-1 0-1,1 0 0,-1 0 1,1 0-1,-1 0 1,1 0-1,-1 0 1,0 0-1,-23 0-13,21 0 16,-15-4-50,-7 4 160,25 0-192,-10-8-59,7 5 133,0-1-1,1 1 0,-1 0 0,1-1 0,0 0 0,0 1 0,0-1 1,1 0-1,-1 0 0,1 0 0,0 0 0,0 0 0,0-9 0,-7-37-15,0-87-1,6 77 26,-6-140 7,-20-329-1658,17 398-534,-1-10-3630,8 98 2729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1.7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103 308 7808,'-1'-11'1283,"1"1"1,-2-1-1,1 1 1,-1 0-1,-5-13 1,2 5 4211,10 41-4350,13 93-30,12 70-145,-14-106-617,66 312 377,19 69-101,-69-304-608,-28-136 58,-4-15-58,1 0 0,0-1 0,0 1 0,0-1-1,1 1 1,0-1 0,0 0 0,4 6 0,-6-10-16,1 0 0,0 0 0,0-1 0,0 1 0,0 0 0,0-1 0,0 1 0,0 0 0,1-1 0,-1 1 0,0-1 0,0 0 0,0 1-1,0-1 1,1 0 0,-1 0 0,0 0 0,0 0 0,1 0 0,-1 0 0,0 0 0,0 0 0,1 0 0,-1 0 0,0-1 0,0 1 0,0-1 0,0 1 0,0-1 0,1 1 0,0-2 0,4-1 28,0 0 0,-1-1 1,1 1-1,8-8 0,0-3 77,-1-1 0,0 0 0,-1 0 0,-1-1 0,0-1 0,-1 0 0,-1 0-1,-1-1 1,0 0 0,-2 0 0,0-1 0,6-31 0,-5 7 88,-2 0 1,-1 0-1,-3-1 1,-6-67-1,-2 44-109,-4 0-1,-3 1 0,-2 1 1,-39-97-1,-129-235-455,178 386 349,-71-128-314,61 113 170,-1 1 0,-1 1 1,-26-26-1,37 44 93,1-1-1,-1 1 1,0 1 0,-1-1 0,1 1-1,-15-6 1,20 9-59,-1 1 1,0 0-1,1 0 1,-1 1-1,0-1 0,1 0 1,-1 1-1,0 0 1,0 0-1,1 0 1,-1 0-1,0 0 0,0 0 1,1 1-1,-1-1 1,0 1-1,0 0 0,1 0 1,-1 0-1,1 0 1,-1 0-1,1 0 0,-1 1 1,-2 2-1,4-3-21,0-1 0,1 1-1,-1 0 1,0-1 0,1 1 0,-1 0-1,1-1 1,-1 1 0,1 0-1,-1 0 1,1 0 0,-1 0 0,1 0-1,0-1 1,0 1 0,-1 0-1,1 0 1,0 0 0,0 0 0,0 0-1,0 0 1,0 0 0,0 0 0,0 0-1,0 0 1,0 0 0,1 0-1,-1-1 1,0 1 0,1 0 0,-1 0-1,1 0 1,-1 0 0,1 0-1,-1-1 1,2 2 0,1 3-908,1-1 1,1 1-1,-1-1 0,8 5 0,-11-8 846,25 22-4162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3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15 8576,'-12'-14'11018,"21"26"-10242,-1-3-373,-1 3-33,0 0 0,-1 1 0,0-1 0,-1 1 0,0 1 0,5 24 0,-7-25-182,23 93 1154,23 202-1,-37-122-1079,12 113 25,-23-295-288,-1-1 0,1 1 0,0-1 0,0 1 0,0-1 0,0 1 0,0-1 0,1 0 0,0 1 0,0-1 0,3 4 0,-3-5 6,0 0 0,0 0 1,0 0-1,1-1 1,-1 1-1,0-1 1,1 0-1,-1 0 1,1 0-1,0 0 1,-1 0-1,1 0 0,0-1 1,0 1-1,2-1 1,16 2 80,0-2 1,-1-1 0,1 0-1,38-9 1,-50 8-56,22-4 75,0-2 0,-1-1 0,29-13 0,86-46-160,-73 33-844,-71 34 648,1 0 0,-1 0 0,1 0 0,-1 0 0,1 1 0,-1-1 1,1 1-1,0-1 0,-1 1 0,1 0 0,0-1 0,-1 1 0,1 0 0,0 0 0,-1 0 0,1 1 1,0-1-1,-1 0 0,1 0 0,2 2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3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10 365 11776,'-9'5'8415,"13"-17"-4564,0 6-3610,0 1 1,1 0-1,-1 0 0,1 0 1,0 0-1,0 1 0,0 0 1,1 0-1,6-3 0,9-5-211,26-10 1,-39 19 50,196-92 85,-160 71-840,-1-2 0,61-47 0,-97 68-193,0-1 1,-1 0 0,0-1 0,7-8 0,-10 4-3404,-40 9-6142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3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0 373 13056,'17'-4'8652,"18"-10"-6228,0 0-1629,84-21-6,-5 2-356,-55 12-435,-2-3 0,63-36 0,-77 35-2139,57-45 0,-54 34-1049,3 0-697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7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90 541 6400,'0'-1'123,"0"0"-1,1 0 1,-1 1 0,0-1 0,0 0 0,0 1 0,1-1-1,-1 0 1,0 0 0,0 1 0,0-1 0,0 0 0,0 0-1,0 1 1,-1-1 0,1 0 0,0 0 0,0 1 0,0-1-1,-1 0 1,1 0 0,0 1 0,-1-1 0,1 1 0,-1-1-1,0-1 1,-5-6 1377,5 5-944,-1-1 1,0 0-1,1 0 1,0 0 0,0 0-1,0 0 1,0-6-1,-2-8 293,-11-19 5917,19 56-6348,31 96-549,109 404 704,-104-312 94,-40-201-499,1 0 0,-1 0 0,-1 0 0,1-1 0,-2 12 0,1-16-154,0-1-1,0 0 1,0 1 0,0-1-1,0 0 1,0 0 0,0 1 0,0-1-1,0 0 1,0 0 0,0 1-1,0-1 1,0 0 0,0 0-1,0 1 1,-1-1 0,1 0 0,0 0-1,0 1 1,0-1 0,-1 0-1,1 0 1,0 0 0,0 0-1,0 1 1,-1-1 0,1 0 0,0 0-1,0 0 1,-1 0 0,-6-4 181,-8-17-140,14 20-53,-28-50 4,2 0-1,3-2 1,-20-60-1,-36-175 21,61 192-114,4 0 0,3-1 0,4-187 0,8 281 85,6-72-73,-5 66 48,1 1 1,0-1-1,0 1 1,1-1-1,0 1 1,6-11-1,-8 17 22,0 0-1,0 0 1,0 0-1,1 1 1,-1-1-1,1 0 1,-1 1 0,1-1-1,-1 1 1,1-1-1,0 1 1,0 0-1,0-1 1,0 1-1,0 0 1,0 0-1,0 1 1,0-1 0,0 0-1,0 1 1,5-1-1,-4 1 9,0 0 1,1 1-1,-1-1 0,0 1 0,0 0 0,1 0 1,-1 0-1,0 0 0,0 0 0,0 1 0,0 0 1,0-1-1,-1 1 0,1 0 0,3 3 1,10 12 77,0 0 0,0 1 0,18 30 1,-24-34-34,16 23 134,-2 2 0,-2 0 1,-2 1-1,21 57 0,36 141 141,-17-51-212,3 46-200,-30-103-60,-15-49-1887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6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17855,'45'32'1283,"51"46"0,-76-59-1148,0 2 0,25 33 0,24 47-24,-21-28-83,174 216 0,-150-200-1470,-65-81 456,12 18-1123,-18-25 1182,0 1 0,0-1-1,-1 1 1,1-1 0,-1 1 0,1 0 0,-1-1-1,1 1 1,-1 2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7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9728,'4'0'3680,"5"0"-2848,-4-9 384,-1 6 31,5-1-383,0-4-32,5-4-544,-1 0-192,5 5-64,3-2-384,11 6-160,4 3-1023,4 0-449,5 3-2464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8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44 8064,'-6'-5'1210,"0"0"1,-1 1-1,0 0 1,0 0-1,0 1 1,-13-5 0,1 0 1274,6 6-921,13 2-1537,-1 0 1,1 0-1,0 0 1,0 0-1,0 0 1,0 0 0,0 1-1,-1-1 1,1 0-1,0 0 1,0 0-1,0 0 1,0 0-1,0 1 1,0-1 0,0 0-1,-1 0 1,1 0-1,0 0 1,0 1-1,0-1 1,0 0 0,0 0-1,0 0 1,0 1-1,0-1 1,0 0-1,0 0 1,0 0 0,0 1-1,0-1 1,0 0-1,0 0 1,1 1-1,10 21 367,-11-22-398,27 45 84,-3 1 0,26 66 0,-29-57-11,101 239-48,47 47-3018,-166-337 2710,-2-1 64,-1-1-1,1 0 0,1 0 1,-1 0-1,0 0 0,0 0 1,1 0-1,-1 0 0,1 0 1,0-1-1,2 4 0,-3-5 197,-1 0-1,0 0 1,0 0-1,0 0 0,0 0 1,0 0-1,0 0 1,0 0-1,0 0 0,0 0 1,0 0-1,0-1 1,1 1-1,-1 0 0,0 0 1,0 0-1,0 0 1,0-1-415,1 1 414,-1 0 1,0 0-1,0 0 0,0 0 1,0 0-1,0 0 1,0 0-1,0 0 0,0 0 1,-1-1-1,1 1 1,0 0-1,0 0 0,0 0 1,0 0-1,0 0 1,0 0-1,0 0 0,0 0 1,-1-1-360,-12-35-5037,4 7 2214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8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248 437 8704,'-1'0'197,"1"0"1,-1 0-1,0 0 1,0 0-1,0 0 0,0 0 1,0 0-1,0 0 1,0 1-1,0-1 1,0 0-1,0 0 1,0 1-1,1-1 0,-1 1 1,0-1-1,0 1 1,0-1-1,1 1 1,-1-1-1,0 1 1,0 1-1,1-1-115,0-1 0,0 1-1,0 0 1,0 0 0,0 0 0,0 0 0,0-1-1,1 1 1,-1 0 0,0 0 0,1 0 0,-1-1-1,0 1 1,1 0 0,-1 0 0,1-1 0,-1 1-1,1 0 1,-1-1 0,1 1 0,0-1 0,-1 1 0,1-1-1,0 1 1,0-1 0,-1 1 0,2-1 0,1 2 20,0 0 0,0 0 0,0 0 1,0-1-1,0 0 0,0 0 1,1 1-1,-1-2 0,0 1 1,1 0-1,-1-1 0,0 1 0,1-1 1,-1 0-1,1 0 0,-1-1 1,0 1-1,1-1 0,-1 0 0,0 1 1,1-1-1,4-3 0,-4 2 79,0 0 0,-1 0 0,1 0-1,-1 0 1,0-1 0,0 0-1,0 1 1,0-1 0,0 0 0,-1 0-1,1-1 1,-1 1 0,0 0-1,0-1 1,0 0 0,0 1 0,-1-1-1,3-7 1,-3 2 13,1 1 1,-2-1-1,1 1 0,-1 0 0,0-1 1,-1 1-1,-2-9 0,-2-7 117,-9-26 0,13 45-284,-1-1 0,0 0 0,0 0 0,-1 1-1,1 0 1,-1-1 0,-1 1 0,1 0 0,-1 0 0,1 1 0,-2-1 0,1 1 0,0 0 0,-1 0 0,0 0-1,0 1 1,0-1 0,0 1 0,0 0 0,-1 1 0,-5-3 0,-9 0-285,1 1 1,-1 0-1,0 2 1,0 0-1,-1 1 0,1 1 1,0 1-1,0 1 1,-25 6-1,42-8-7,-1 0 0,1 1-1,0 0 1,0 0 0,0 0 0,-1 0 0,1 0-1,0 1 1,1 0 0,-5 2 0,6-4 218,1 1 1,0-1-1,0 0 1,0 0-1,0 1 1,0-1-1,-1 0 1,1 0-1,0 1 1,0-1-1,0 0 1,0 0-1,0 1 1,0-1-1,0 0 1,0 0-1,0 1 1,0-1-1,0 0 1,0 1-1,0-1 1,0 0-1,1 0 1,-1 1-1,0-1 1,0 0-1,0 0 1,0 1-1,0-1 1,0 0-1,1 0 1,-1 0-1,0 1 0,0-1 1,0 0-1,1 0 1,-1 0-1,0 0 1,0 1-1,1-1 1,-1 0-1,0 0 1,0 0-1,1 0 1,-1 0-1,14 6-1173,-5-5 294,1 0 0,-1 0 0,0-1 0,0 0 1,13-2-1,-11 1 166,42-3-2690</inkml:trace>
  <inkml:trace contextRef="#ctx0" brushRef="#br0" timeOffset="1">574 5 10368,'-41'-4'3936,"28"4"-3040,-8 4 5087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9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22015,'7'47'256,"11"8"-128,9 5-64,9 11 96,9 32-128,4 13-32,0-5-224,-4-5 0,-4-7-544,-2-4-128,-3-7-416,0-17-32,-9-20-415,-6-18-97,-3-21 288,-5-17 160,-4-7-2016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9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164 539 7680,'-1'0'80,"1"0"1,0 0-1,-1 0 1,1 0-1,0 0 1,-1 0-1,1 0 1,0 0-1,-1 0 0,1 0 1,0 1-1,-1-1 1,1 0-1,0 0 1,0 0-1,-1 1 1,1-1-1,0 0 1,0 0-1,-1 1 1,1-1-1,0 0 1,0 0-1,0 1 1,0-1-1,-1 0 0,1 1 1,0-1-1,0 0 1,0 1-1,0-1 1,0 0-1,0 1 1,0-1-1,0 0 1,0 1-1,0-1 1,0 0-1,0 1 1,0-1-1,0 0 1,0 0-1,0 1 1,0-1-1,0 0 0,1 1 1,-1-1-1,0 0 1,0 1-1,0-1 1,0 0-1,1 0 1,-1 1-1,1-1 1,-1 2 57,1 0 1,0-1 0,1 1 0,-1 0-1,0-1 1,0 1 0,1-1-1,-1 0 1,1 1 0,1 0 0,1 0 17,1 0 1,-1 0-1,1 0 1,0-1 0,-1 0-1,1 0 1,0 0-1,0 0 1,-1-1 0,1 0-1,0 0 1,0 0-1,0-1 1,0 1-1,-1-1 1,1 0 0,0-1-1,-1 1 1,1-1-1,6-3 1,-3 1 64,-1 0 0,0-1 0,-1 0 0,1 0 0,-1 0 0,0-1 0,0 0 1,0 0-1,-1 0 0,0-1 0,6-10 0,-1-2 133,-1-1-1,-1 1 1,-1-1 0,-1-1 0,0 1-1,-2-1 1,0 0 0,-1 0 0,-2 0-1,0 0 1,-2-22 0,0 34-273,0 1 1,-1 0-1,0-1 1,0 1-1,-1 0 1,0 1-1,0-1 0,-1 0 1,0 1-1,-1 0 1,-10-14-1,8 13-80,-1 0-1,-1 0 1,0 1-1,0 0 0,0 0 1,-1 1-1,0 1 1,-12-6-1,0 1-214,-1 1 0,0 2 0,0 0 0,0 1 0,-1 2 0,0 0 0,-29 0 0,48 4 37,1 0-1,0 1 1,-1-1-1,1 1 1,0 0-1,0 0 0,-1 0 1,1 1-1,-5 2 1,8-4 81,0 1 0,0 0 0,0-1 0,0 1 0,0 0 0,0 0 0,0-1 0,1 1 0,-1 0 0,0 0 0,0 0 0,1 0 0,-1 0 0,1 0 0,-1 0 0,1 0 0,-1 1 0,1-1 0,0 0 0,-1 0 0,1 0 0,0 0 0,0 1 0,0-1 0,0 0 0,0 0 0,0 0 0,0 1 0,0-1-1,1 0 1,-1 0 0,0 0 0,1 0 0,-1 1 0,1-1 0,-1 0 0,1 1 0,2 3-288,1 0-1,-1 0 1,1 0-1,0 0 1,0 0-1,0-1 1,5 4-1,37 27-2208,-34-27 1825,37 25-2778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39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210 370 13312,'-7'0'1098,"0"-1"1,0 1 0,0-1 0,1-1 0,-1 1 0,0-1 0,-11-5-1,10 3-641,1 0 0,-1-1-1,1 0 1,0 0 0,-11-10-1,8 5-448,0-1 0,1 0 0,0-1 0,1 0 0,0-1 0,1 1 0,-7-18 0,12 24-47,-1 0-1,1 0 1,1 0 0,-1-1 0,1 1-1,0-1 1,0 1 0,1-1-1,0-8 1,1 11-90,-1 0 0,1 0 0,0 0 0,0 0 0,0 0-1,1 0 1,0 0 0,-1 1 0,1-1 0,1 0 0,-1 1 0,0 0 0,1-1 0,0 1-1,4-4 1,3-1-569,1 0 0,0 1 0,0 1 0,1 0 0,0 0 0,0 1 0,16-5 0,20-5-1733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40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13 7296,'-18'-11'4592,"17"10"-4318,-1 1 1,1 0 0,-1-1 0,0 1 0,1 0-1,-1 0 1,0 0 0,1 0 0,-1 0-1,0 1 1,-2 0 0,3-1-74,-2 0-83,0 1 0,0 0-1,0 0 1,0 0 0,0 0-1,0 0 1,0 1 0,0-1-1,0 1 1,1 0 0,-1 0 0,1 0-1,-1 0 1,1 0 0,0 1-1,0-1 1,0 1 0,0-1-1,0 1 1,0 0 0,1 0 0,-1 0-1,1 0 1,0 0 0,0 0-1,0 0 1,0 0 0,0 4-1,0 6-19,0 1 0,0-1 0,2 1 0,-1-1-1,4 18 1,0-12-52,0 1 1,0-1-1,14 31 0,-13-37-1,1-1 1,0 1-1,1-2 0,0 1 0,1-1 0,11 13 0,-16-22-11,-1 1-1,0-1 0,1 0 1,0 0-1,0 0 0,-1 0 1,1 0-1,0 0 0,1-1 1,-1 0-1,0 1 0,0-1 1,1 0-1,-1-1 0,0 1 1,6 0-1,-5-1 38,1 0 0,-1-1 0,1 0 0,-1 1-1,1-2 1,-1 1 0,1 0 0,-1-1 0,0 0 0,0 0 0,4-2-1,3-3 142,-1-1 0,-1 1 0,0-2-1,0 1 1,0-1 0,-1 0 0,-1-1-1,9-12 1,-11 13 1,0 0 0,0 0 0,-1 0 0,0-1 0,-1 1 0,4-18 0,-6 22-154,0 0 1,-1 0-1,1 0 1,-1 0-1,-1 0 1,1 0-1,-1 0 1,1 0-1,-1 0 1,-1 0-1,1 0 1,-1 1-1,0-1 1,0 0-1,-4-6 1,-1 2-80,0-1 1,-1 1 0,0 0 0,0 1 0,-1 0 0,-18-13 0,11 11-1308,-1 0 1,0 1-1,-26-10 1,30 17-4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40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72 6784,'2'-19'2459,"-1"17"-2217,-1 0 1,1 0-1,-1 0 1,0 0-1,0 0 1,0-1-1,0 1 1,0 0-1,0 0 1,-1 0-1,1 0 1,-1 0-1,1 0 1,-1 0-1,0 0 1,0 0-1,0 0 1,-1-2-1,1 3-136,1 0 1,-1 1-1,1-1 0,-1 0 0,1 0 1,-1 1-1,0-1 0,1 0 0,-1 1 1,0-1-1,0 1 0,1-1 0,-1 1 1,0-1-1,0 1 0,0-1 0,0 1 1,0 0-1,0 0 0,1-1 0,-1 1 1,0 0-1,0 0 0,0 0 0,-2 0 1,2 1-34,0-1 1,0 1 0,-1-1 0,1 1 0,0 0-1,0 0 1,0 0 0,0 0 0,0-1-1,0 1 1,0 1 0,0-1 0,0 0 0,1 0-1,-2 2 1,-1 2 13,0 1 0,1-1 1,0 1-1,0 0 0,0 0 0,1 0 0,-1 7 0,1 6-49,2 0 0,0 0-1,1 0 1,1-1 0,1 1 0,1-1 0,0 1-1,2-1 1,0-1 0,0 1 0,21 31-1,-25-43-18,1-1 0,1 1 0,-1-1-1,1 1 1,0-1 0,6 5-1,-10-9 19,0 0 0,1 0-1,-1-1 1,0 1-1,0 0 1,0-1-1,1 1 1,-1-1 0,0 1-1,1-1 1,-1 0-1,0 1 1,1-1 0,-1 0-1,0 0 1,1 0-1,-1 0 1,1 0 0,-1 0-1,0-1 1,1 1-1,-1 0 1,0-1 0,1 1-1,-1-1 1,0 1-1,0-1 1,1 0 0,-1 1-1,0-1 1,0 0-1,0 0 1,0 0-1,0 0 1,0 0 0,0 0-1,0 0 1,-1 0-1,2-1 1,1-4 124,0 1 0,0 0 0,0-1-1,-1 0 1,0 1 0,0-1 0,0 0 0,0-9 0,5-51 721,-7 63-844,-1-68 470,-2 20 200,3 42-472,-1-8 288,3 16-348,2 9-152,6 17-294,41 94-2387,-42-101 1528,1 0 0,0-1 1,2 0-1,16 20 0,-25-34 652,-1 0-1,1 0 0,0-1 0,0 1 1,0-1-1,1 1 0,-1-1 0,0 0 1,1 0-1,-1 0 0,8 2 0,15-2-3196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40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6 8704,'-22'-3'6545,"18"2"-6104,1 1-1,-1-1 0,1 1 1,-1-1-1,0 1 0,1 0 1,-1 1-1,1-1 0,-5 1 1,7 0-426,1-1-1,-1 1 1,0 0 0,0-1 0,1 1-1,-1 0 1,0 0 0,1-1 0,-1 1-1,1 0 1,-1 0 0,1 0 0,-1 0 0,1 0-1,0 0 1,0-1 0,-1 1 0,1 0-1,0 0 1,0 0 0,0 0 0,0 0 0,0 2-1,1 25-131,-1-27 120,1 8-31,0 0 0,1 0 0,0-1 0,1 1 0,0-1 1,0 1-1,0-1 0,8 13 0,-7-17 23,-1 1 0,0-1 0,1 1 0,0-1 0,0 0 0,0 0 0,1-1 0,-1 1 0,1-1 0,0 0 0,0 0 0,0-1 0,0 1 0,10 2 0,4 0-65,0-1-1,0 0 0,30 1 0,-37-5-204,1 0 0,0-1 0,-1 0 0,1 0 0,0-2 0,17-4 0,-24 5-409,0 0 1,1-1-1,-1 1 0,0-1 0,0-1 0,0 1 0,-1-1 0,1 0 0,-1 0 0,0-1 0,8-7 0,0-7-2548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41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9472,'-3'6'3822,"4"-5"-3724,2 12 60,-2-9 244,-1-2-365,9 30 1795,23 59 0,-13-56-1150,2 0-1,26 33 1,-1-2-135,68 112 102,27 42-205,-140-219-442,74 105 61,-59-86 134,1-1 0,36 33 0,-48-47-85,1-1 1,-1 0-1,1-1 0,-1 0 0,1 1 1,0-2-1,0 1 0,13 3 1,-16-6-42,0 1 0,0-1 0,0 0 1,0 1-1,0-1 0,0-1 1,0 1-1,0 0 0,0-1 1,-1 1-1,1-1 0,0 0 1,0 0-1,0 0 0,-1-1 0,1 1 1,-1-1-1,1 1 0,-1-1 1,1 0-1,-1 0 0,3-3 1,19-26 47,3-4-277,-25 33 146,0 0-1,1-1 1,-1 1-1,1 0 1,0 0-1,-1 0 1,1 1-1,0-1 1,0 1-1,4-2 1,-5 3 4,0-1 1,0 1-1,-1 0 1,1 0-1,0 0 0,0 0 1,0 0-1,0 0 1,0 0-1,0 1 1,-1-1-1,1 1 1,0-1-1,0 1 1,2 1-1,24 17-17,-20-13 32,10 10-538,0 0 0,30 36 0,11 11-4948,-55-60 4358,1 1 0,-1-1 0,0 0 0,9 4 0,0-2-2724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6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1 401 9472,'0'4'3584,"4"-4"-2784,19-4 480,-11-1 95,10-2-191,14-8 0,5-9-224,-1-12-128,4-8-448,1-4-256,4 2 0,4 1-160,10 6 0,0 7-1088,-6 8-544,-3 5-1183,-2 7-545,-7 7-864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41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5 223 7808,'1'1'202,"0"-1"0,0 0 1,0 0-1,0 1 0,-1-1 1,1 1-1,0-1 0,0 0 0,0 1 1,-1-1-1,1 1 0,0 0 1,-1-1-1,1 1 0,-1 0 0,1-1 1,0 2-1,0-1-109,-1-1-1,0 1 1,1 0-1,-1-1 1,1 1 0,-1-1-1,1 1 1,0-1-1,-1 1 1,1-1 0,0 1-1,-1-1 1,1 1-1,0-1 1,-1 0 0,1 1-1,0-1 1,0 0-1,-1 0 1,1 0 0,0 1-1,0-1 1,0 0-1,-1 0 1,1 0 0,0 0-1,0 0 1,0-1-1,-1 1 1,2 0 0,0-1 104,1-1 1,-1 1 0,0 0-1,0-1 1,0 0 0,-1 1 0,1-1-1,0 0 1,-1 0 0,1 0 0,-1 0-1,1 0 1,-1 0 0,0 0-1,0 0 1,0-1 0,0 1 0,1-5-1,0-4 249,0 0 0,1-21-1,-2 25-227,-1-5 133,0-1-1,0 1 0,-5-23 0,5 30-249,-1 1 0,0-1-1,-1 0 1,1 1 0,-1-1-1,0 1 1,0-1-1,-1 1 1,1 0 0,-1 0-1,0 0 1,-4-5 0,6 9-97,1-1 1,-1 1-1,1-1 0,-1 1 1,0-1-1,1 1 1,-1-1-1,0 1 1,1-1-1,-1 1 1,0 0-1,1-1 1,-1 1-1,0 0 1,0 0-1,0-1 0,1 1 1,-1 0-1,0 0 1,0 0-1,0 0 1,1 0-1,-1 0 1,0 0-1,0 1 1,1-1-1,-1 0 0,0 0 1,0 1-1,1-1 1,-1 0-1,0 1 1,0-1-1,1 0 1,-1 1-1,0-1 1,1 1-1,-1 0 0,1-1 1,-1 1-1,0 1 1,-1 0-16,0 1 0,0 1 1,1-1-1,-1 0 0,1 0 0,0 1 1,0-1-1,-1 6 0,1 1-12,1 1-1,0-1 1,0 0-1,1 1 0,0-1 1,4 16-1,0-7-15,1-1 0,13 29 0,-16-39 43,1-1 1,0 0 0,0 0 0,1 0 0,0-1 0,0 1-1,10 7 1,-11-10-25,0-1-1,1 0 0,-1 0 1,1 0-1,0 0 1,0-1-1,0 0 0,0 0 1,0 0-1,0-1 1,1 0-1,6 1 0,2-1-341,-1 0-1,1-2 0,-1 0 1,1 0-1,13-4 0,66-20-5284,-85 23 5001,31-10-3556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41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0 10752,'-7'4'1308,"-1"1"1,1 0 0,1 0 0,-1 0-1,-11 12 1,12-10-1238,0-1-1,1 1 1,0 1 0,0-1 0,0 1-1,1 0 1,0 0 0,1 0 0,-4 12-1,6-15-87,0 1-1,0-1 0,1 1 1,-1 0-1,1-1 0,1 1 1,-1 0-1,1-1 0,0 1 0,0 0 1,1-1-1,-1 1 0,1-1 1,0 0-1,1 0 0,-1 0 1,1 0-1,0 0 0,1 0 1,-1-1-1,1 1 0,0-1 0,7 7 1,8 4-22,0-1 1,0-1 0,1-1-1,30 14 1,-38-20 41,34 20 1437,58 43 0,-102-68-1282,0 0 0,-1 1 0,1-1 0,0 0 0,-1 1 0,0-1 0,1 1 0,-1 0 0,0-1 0,0 1 0,0 0 0,0 0 0,0 0 0,2 3 0,-3-3-72,0-1 0,0 1 1,0 0-1,0-1 0,-1 1 0,1-1 1,0 1-1,0-1 0,-1 1 0,1-1 1,-1 1-1,0-1 0,1 1 0,-1-1 1,0 0-1,0 1 0,0-1 0,0 0 1,0 0-1,-2 2 0,-4 3-222,0 0 0,0-1-1,-1 1 1,0-1 0,0-1 0,0 0-1,-1 0 1,-11 3 0,6-1-1198,1-1 1,-14 9 0,26-14 1072,0 1 1,0 0-1,0 0 1,0 0 0,0 0-1,0-1 1,0 1-1,0 1 1,0-1 0,1 0-1,-2 1 1,2-1 97,0-1 0,-1 1 0,1-1 0,0 1 0,0-1 1,0 1-1,0 0 0,0-1 0,0 1 0,0-1 0,0 1 0,0 0 1,0-1-1,0 1 0,0-1 0,1 1 0,-1-1 0,0 1 0,0 0 1,0-1-1,1 1 0,-1-1 0,0 1 0,1-1 0,-1 0 0,1 1 0,-1 0 1,12 10-3854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47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122 154 6784,'-5'-1'933,"1"0"1,0 0-1,-1 0 0,1 1 1,-1-1-1,1 1 1,-1 0-1,1 1 1,-8 0-1,-2 3 1048,-22 7 1,16-4 1680,21-10-3623,0 0-1,0 0 0,0-1 1,0 1-1,1 0 1,-1 0-1,1 0 0,0 0 1,0 1-1,0-1 1,0 0-1,0 1 0,5-4 1,-5 4 5,12-12 81,1 2 1,0-1 0,1 2 0,1 0-1,0 1 1,0 1 0,1 0 0,0 1 0,0 2-1,1-1 1,31-5 0,-42 11-39,-1-1-1,0 2 1,1-1 0,-1 1 0,1 0 0,-1 1-1,0-1 1,11 4 0,-13-3-16,-1 0 0,0 1 0,0 0 1,0 0-1,0 0 0,0 0 0,0 1 0,-1-1 1,1 1-1,-1 0 0,1 0 0,-1 0 0,0 1 0,0-1 1,3 6-1,1 4 88,1 2 1,-1-1-1,-1 1 1,-1 0-1,0 0 1,-1 1-1,3 25 1,-2-3 46,-3 1-1,-1 42 1,-7-5-80,-16 76-1,3-30-72,16-98-67,-1-5-36,2 0 1,0 23 0,2-38 40,0 0 0,1 0 0,-1 0 0,1 1 0,0-1 1,0 0-1,0 0 0,0 0 0,1 0 0,0 0 0,0 0 0,0-1 1,0 1-1,0 0 0,5 3 0,-6-5 7,0-1 0,0 0-1,1 0 1,-1 0 0,1 0 0,-1 0-1,1 0 1,0 0 0,-1-1 0,1 1-1,0-1 1,-1 1 0,1-1-1,0 1 1,0-1 0,-1 0 0,1 0-1,0 0 1,0 0 0,0 0 0,-1 0-1,1-1 1,0 1 0,0-1 0,-1 1-1,1-1 1,0 1 0,-1-1 0,1 0-1,1-1 1,5-3 23,1-1 0,-1 0 1,-1 0-1,11-11 0,-4 3 28,32-24-411,3 2-1,72-42 0,-78 53-3595,-15 11-1710,-18 9 2074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47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75 8704,'0'-9'2339,"0"5"-1695,1 1 0,-1-1 1,-1 0-1,1 1 0,0-1 0,-1 1 1,0-1-1,0 0 0,0 1 0,0-1 1,0 1-1,-3-4 0,4 6-368,-1 0-1,0 0 1,0 0-1,1 0 0,-1 0 1,0 0-1,0 0 1,0 0-1,0 0 1,0 0-1,0 1 1,0-1-1,-1 0 1,1 1-1,0-1 1,0 1-1,0-1 1,-2 0-1,1 1-132,0 0-1,1 0 1,-1 0-1,0 0 1,0 1-1,1-1 1,-1 0-1,0 1 1,0-1-1,1 1 1,-1 0-1,1-1 1,-1 1-1,1 0 1,-3 2 0,-5 3 1,1 1 1,0 0-1,1 0 1,-1 1 0,1 0-1,-8 14 1,4-6-118,2 0 0,-14 32 0,19-39-43,1-1 0,1 1 0,0 0 0,0 0 0,-1 18 0,3-23 2,0 0 0,0 0 1,0 0-1,0 1 0,1-1 1,0 0-1,0 0 0,0 0 1,0-1-1,1 1 0,0 0 1,-1 0-1,1-1 0,1 1 1,2 3-1,-4-5 10,0-1 1,0 0-1,1 0 0,-1 0 0,0-1 0,0 1 0,1 0 1,-1 0-1,1-1 0,-1 1 0,1-1 0,-1 1 1,1-1-1,-1 1 0,1-1 0,-1 0 0,1 0 0,-1 0 1,1 0-1,0 0 0,-1 0 0,1 0 0,-1-1 1,1 1-1,-1 0 0,1-1 0,-1 1 0,2-2 0,5-2-26,0 0 0,-1 0 1,14-11-1,-11 8-7,8-6 293,-1 0 0,19-21 0,-43 51-264,0 0-1,1 1 1,1-1-1,-5 35 1,-3 77-19,13-127 23,-1 12-44,0 0 0,1 0 0,1 0 0,2 14 0,-2-25 42,0 0 1,-1 1-1,1-1 0,1 0 1,-1 0-1,0 0 0,1 0 1,-1 0-1,1 0 1,0 0-1,0 0 0,0-1 1,1 1-1,-1-1 1,1 0-1,-1 1 0,1-1 1,0 0-1,-1 0 0,1-1 1,6 3-1,-1-1 6,0-1 1,1 0-1,-1 0 0,1-1 0,-1 0 0,1-1 1,-1 0-1,1 0 0,0-1 0,8-2 0,9-2-29,-1 0 0,25-11 0,-13 2-401,0-3 0,44-26 0,-31 15-4291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48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12160,'-7'3'8394,"6"4"-5362,6 14-3754,-1-12 1623,49 149 258,-42-127-1060,3 8-35,2 0 0,2-1 0,1-1 0,47 67 0,-20-49-666,2-3-1,2-1 0,2-3 1,84 60-1,-131-104-97,-1-1 0,1 0 0,0 0 1,0 0-1,0-1 0,0 0 0,0 1 0,11 1 1,-2-3-3973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48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39 170 8960,'-14'-8'5335,"-4"-1"1866,17 9-7127,1-1-1,-1 1 1,1-1-1,-1 1 1,1 0-1,-1-1 1,1 1-1,0-1 1,-1 0-1,1 1 1,0-1-1,-1 1 1,1-1-1,0 1 1,0-1-1,-1 0 1,1 1-1,0-1 1,0 0-1,0 1 1,0-1-1,0 1 1,0-1-1,0 0 1,0 0-1,2-7 15,1 1 0,-1 0-1,1 1 1,0-1 0,0 0-1,1 1 1,0 0 0,0 0-1,1 0 1,-1 0 0,1 1-1,1 0 1,-1 0-1,1 0 1,0 1 0,0-1-1,0 1 1,11-5 0,-7 5 22,-1 0 0,1 1 0,0-1 1,0 2-1,1 0 0,-1 0 0,0 1 1,1 0-1,-1 0 0,1 2 0,-1-1 1,17 4-1,-22-3-38,-1 0 1,0 0-1,0 0 1,0 1-1,0 0 1,0 0-1,0 0 1,0 0 0,0 1-1,-1 0 1,1-1-1,3 6 1,-2-3 20,-1 0 1,0 0 0,-1 1 0,1 0-1,-1-1 1,0 1 0,3 10 0,-2-1 40,0-1 1,-1 1-1,-1 0 1,0 0-1,-1 0 1,-1 24-1,-3-11-1,-7 29 0,2-6-116,7-49-28,1 1 0,0-1 0,0 1 0,0-1 0,0 1 0,1 0 0,-1-1-1,1 1 1,0-1 0,-1 1 0,1-1 0,0 0 0,0 1 0,1-1 0,-1 0 0,0 0 0,1 1 0,0-1 0,-1 0 0,1-1 0,3 4-1,4 2-40,-1-1 0,1-1 0,0 1-1,10 3 1,-4-1-3,202 119-382,-189-109 845,33 30 0,-59-46-363,0 0 0,0 0 0,0 0 0,0 0 0,-1 0 0,1 1 0,-1-1 0,0 0 0,1 1 0,-1-1 0,0 1 0,-1-1 0,1 1 0,0 0 0,-1-1 0,1 1 0,-1 0 0,0-1 0,0 1 0,0 0 0,0 0 0,-1-1 0,1 1 0,-1 0 0,1-1 0,-2 4 0,-2 6-20,-1 0 0,-1 0 0,0 0 0,-8 12 0,13-22-27,-7 10-81,0 0-1,-1-1 1,0 0-1,-1-1 1,0 0-1,-1-1 1,-14 11-1,-11 4-1229,-40 20 0,43-26 48,9-5 205,-38 24-3203,54-31 3175,0 0 0,0 0 0,1 1 0,0 0 0,-8 10 0,-11 20-4026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50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0 262 9472,'3'6'5104,"7"14"-3675,1 4-917,6 5 151,1 0 0,2-1 0,36 41 0,18 26 503,-44-49-617,-3 2-1,23 54 1,34 108 678,-21-51-553,-17-42-354,-46-115-319,1-1 0,0 0-1,-1 1 1,1-1 0,0 1 0,0-1-1,0 0 1,0 0 0,0 1 0,0-1 0,0 0-1,1 0 1,-1 0 0,0 0 0,1 0 0,-1-1-1,0 1 1,1 0 0,-1-1 0,1 1 0,2 0-1,1-1 24,1 0 0,-1 0-1,0 0 1,0-1 0,9-2 0,-14 3-24,27-5 45,-1-1 0,0-2 0,38-16 1,-53 19-3,-1 0 0,0-1 0,0 0 0,-1-1 0,0 0 1,0-1-1,-1 1 0,1-2 0,-2 1 0,1-1 0,6-10 1,-5 2 56,1 1 1,-2-1 0,0-1 0,-1 0 0,6-25 0,-10 29-49,0 0 1,-1 0-1,0 0 0,-1 0 1,-1-1-1,0 1 0,-5-26 1,3 32-37,0-1 0,-1 1 0,0 0 0,-1 0 0,1 0 1,-2 0-1,1 0 0,-1 1 0,0 0 0,-1 0 1,1 0-1,-1 1 0,-1 0 0,1 0 0,-1 0 0,0 1 1,-1 0-1,1 1 0,-1-1 0,-14-5 0,7 4-28,0 1 0,0 0 0,-1 1 0,1 1 0,-1 1 0,0 0 0,0 1 0,0 0 1,0 1-1,-26 4 0,27 0-94,-1 0 1,1 1-1,1 0 1,-25 13-1,31-14 4,-4 3-164,11-6 246,1-1-1,0 0 0,-1 0 0,1 0 1,0 0-1,-1 1 0,1-1 0,0 0 0,0 0 1,-1 0-1,1 1 0,0-1 0,0 0 1,-1 1-1,1-1 0,0 0 0,0 0 0,0 1 1,-1-1-1,1 0 0,0 1 0,0-1 1,0 0-1,0 1 0,0-1 0,0 0 0,0 1 1,0-1-1,0 1 0,0-1 0,0 0 0,0 1 1,0-1-1,0 0 0,0 1 0,0-1 1,1 1 3,0-1 0,-1 0 0,1 0 0,-1 0 1,1 0-1,-1 0 0,1 0 0,0 0 0,-1 0 1,1 0-1,-1-1 0,1 1 0,-1 0 0,1 0 1,-1 0-1,1-1 0,-1 1 0,1 0 0,-1 0 1,1-1-1,-1 1 0,1-1 0,-1 1 0,1-1 1,12-11-60,-6 3 106,1-1 0,-2 0 1,1 0-1,-1-1 1,-1 1-1,0-1 0,0-1 1,-1 1-1,-1-1 1,3-13-1,-3 2 154,0 1 0,-2-1-1,-1 1 1,-4-37 0,1 29-52,-1 1 1,-2 0-1,-16-53 1,18 70-129,-1 0 0,-1 1-1,0-1 1,0 1 0,-1 0 0,0 1 0,-1 0 0,-1 0-1,1 0 1,-1 1 0,-16-11 0,-5 0-175,-1 1 1,0 2-1,-2 1 0,0 2 1,-50-15-1,64 23-471,-1 1 0,0 0 0,0 2-1,-28-2 1,56 12-1790,-2-4 1937,0-1 0,1 1-1,-1-2 1,9 2-1,6 2-744,11 4-3496,54 23 0,-18 2 934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50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79 113 8192,'-23'-28'3467,"16"21"-2471,1-1 1,-1 0-1,1-1 0,1 1 0,-7-15 1,3 6 816,5 12-865,4 14-24,2 1-766,1 1 0,1 0 0,-1-1 0,10 18 0,3 7-68,49 163 167,-38-110-167,72 327 136,-47-172-127,16 39-243,-61-253-229,1 1-1,2-1 1,13 28 0,-22-56 313,0 1 0,-1-1 1,1 1-1,0-1 0,0 0 1,0 0-1,0 1 0,0-1 1,0 0-1,3 2 0,-4-3 25,1 0 0,-1 1 0,1-1 0,-1 0 0,1 0 0,-1 0 0,1 0 0,-1 0 0,0 0 0,1 1 0,-1-1-1,1 0 1,-1 0 0,1 0 0,-1-1 0,1 1 0,-1 0 0,1 0 0,-1 0 0,1 0 0,-1 0 0,1 0 0,0-1 0,0 0-85,1-1 0,-1 1 0,0-1 1,1 1-1,-1-1 0,0 1 1,0-1-1,0 0 0,0 1 1,-1-1-1,1 0 0,0 0 1,-1 0-1,1 0 0,-1-3 0,4-40-2751,-2 3-700,6 3-98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51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205 279 7040,'17'-100'4266,"-15"91"-3471,0-1 0,-1 0-1,-1 1 1,0-19 0,0 24-573,-1 0 1,0 0 0,-1 0 0,1 0 0,-1 0 0,1 0 0,-1 1 0,0-1 0,0 1 0,-1 0 0,1-1 0,-1 1 0,0 0 0,-4-4 0,-4-2 831,-1 0 0,-21-11 0,20 12-313,11 7-660,0 0-1,1 0 0,-1 0 1,0 0-1,0 0 0,0 1 1,0-1-1,0 1 0,0-1 1,0 1-1,0 0 0,0 0 1,0 0-1,0 0 1,0 0-1,0 0 0,0 1 1,0-1-1,0 0 0,0 1 1,0 0-1,1 0 0,-1-1 1,0 1-1,0 0 0,0 0 1,1 0-1,-1 1 0,1-1 1,-1 0-1,1 1 0,-1-1 1,-1 4-1,-2 1-13,1 0 1,0 1-1,0-1 0,0 1 0,1 0 0,0 0 0,-4 15 1,-2 20-4,2 0 1,1 0 0,1 45 0,11 132-15,0-159 6,21 103 1,-22-143-41,0-1 0,1-1-1,2 1 1,-1-1 0,2 0 0,1-1 0,0 0 0,1-1 0,19 23 0,-24-32-3,1 0 0,0-1 0,0 0 0,1-1 1,-1 1-1,1-2 0,0 1 0,1-1 0,15 6 0,-17-8-6,0 0-1,0-1 0,0 0 0,0 0 1,0-1-1,0 0 0,0 0 0,1 0 0,-1-1 1,0 0-1,0-1 0,0 1 0,8-4 1,-2-1-12,-1 1 0,-1-1 0,1-1 0,13-10 0,40-36-699,-43 33-847,46-30 1,-53 41-10,20-9 0,19 0-4071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2:56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88 5888,'0'-3'466,"0"0"0,0 0 0,0 0 0,-1 0 0,1 0 0,-1 0 0,0 0 0,0 0 0,0 0 0,-1 1 0,1-1 1,0 1-1,-1-1 0,0 1 0,0-1 0,0 1 0,-3-4 0,4 5-262,-1-1 0,1 0 0,0 0 0,-1 1 0,1-1 0,0 0 0,0 0 0,1 0 0,-1 0 0,0 0 0,1-1 0,-1 1 0,1 0 0,-1-5 2785,1 20-2717,2 29 50,11 61 1,-1-11 24,40 826 1050,-50-794-1386,2 103 26,5-111-1413,-4-92-912,3 0-2895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7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24 9472,'-13'-1'4174,"-7"1"508,19 0-4591,0 0 1,0 0 0,0 1 0,1-1-1,-1 1 1,0-1 0,0 1 0,0-1-1,1 1 1,-1-1 0,0 1 0,1 0-1,-1-1 1,1 1 0,-1 0 0,0 0-1,1-1 1,0 1 0,-1 0 0,1 0-1,-1 1 1,-2 6 18,1 0-1,1 0 1,-1 1-1,1-1 1,0 0-1,1 12 1,6 51 151,-6-70-254,5 35 238,2 0 1,10 36-1,-12-56-131,1 0-1,1 0 0,0 0 1,1-1-1,0 0 1,15 20-1,-19-31-79,0-1 0,-1 1 0,1-1 0,1 0 1,-1 0-1,0 0 0,1 0 0,0-1 0,-1 0 0,1 0 0,0 0 0,0 0 0,0-1 0,0 0 0,0 0 0,9 0 0,0 0 77,0-1-1,0-1 1,-1 0 0,1-1-1,14-3 1,-15 1-20,0 0 1,0 0-1,0-1 1,-1-1 0,0 0-1,0-1 1,-1 0-1,0-1 1,0 0-1,-1-1 1,17-16-1,-12 7 100,-1 0 1,0 0-1,-2-2 0,0 1 1,-1-2-1,9-24 0,-15 34-45,-1-1-1,0 0 0,-1 1 1,0-1-1,1-14 1,-4 21-82,1 0 1,-1 1 0,0-1-1,-1 1 1,1-1 0,-1 0 0,0 1-1,0-1 1,0 1 0,-1 0-1,0-1 1,1 1 0,-1 0 0,-1 0-1,1 0 1,-1 0 0,-2-3-1,-2 0-45,0 1 0,0 1 0,-1-1 0,1 1 0,-1 1 0,0-1-1,-1 1 1,1 1 0,-1 0 0,1 0 0,-1 0 0,0 1-1,-14-1 1,-2 0-557,-1 1 0,1 2 0,-44 3 1,51-1-306,-25 3-1947,15-4-2329,26-1 4740,-3-1-2433,20-6-5682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43:01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53 235 7424,'-16'1'9145,"15"-1"-8965,-11 23 4536,11-23-4827,-1 7 635,0-3-26,0 0 0,0-1 0,0 1 0,0 0 0,0-1 0,-6 7 1,12-21-476,-3 5-62,6-15 44,2 1 0,0 0 0,16-27 1,-18 37 16,0 0 0,0 0 0,1 1 0,1 0 0,-1 1 0,1 0 0,20-13 0,-6 8 147,0 1 1,2 0 0,-1 2-1,1 1 1,1 2-1,-1 0 1,1 1 0,0 2-1,43-3 1,-65 7-99,1 0 0,0 0-1,0 0 1,0 0 0,0 1 0,-1-1 0,1 1 0,0 0 0,0 1-1,-1-1 1,1 1 0,-1 0 0,1 0 0,-1 1 0,0-1 0,0 1-1,0 0 1,0 0 0,-1 0 0,1 1 0,-1-1 0,0 1 0,0 0-1,0-1 1,0 2 0,-1-1 0,5 8 0,3 15 96,0 0 0,-2 0 0,-1 0 0,-1 1 0,4 49 0,-3 146 78,-7-214-239,-27 489 26,8-336-68,-18 225-40,36-379 55,1 0-1,0 0 1,1 0-1,-1 0 1,2 0-1,-1 0 1,6 14-1,-6-19 24,1 1-1,-1-1 0,1 0 1,0 0-1,1 0 1,-1 0-1,0 0 0,1 0 1,0-1-1,-1 1 1,1-1-1,0 0 0,0 0 1,0 0-1,1 0 1,-1 0-1,0-1 0,1 0 1,4 2-1,3 0-1,0-1-1,0 0 1,0-1 0,0 0-1,1-1 1,18-2 0,3-2 94,33-9 1,-24 2 103,76-30 1,37-30-51,-14 7-5,-61 27-80,47-18 423,-127 55-512,1 0-1,0 0 1,0 0-1,-1 0 0,1-1 1,0 1-1,0 0 1,-1 0-1,1-1 1,0 1-1,-1-1 1,1 1-1,0 0 1,-1-1-1,1 1 1,-1-1-1,1 0 1,-1 1-1,1-1 1,-1 1-1,1-1 1,-1 0-1,1 1 1,-1-1-1,0 0 1,0 0-1,1 1 1,-1-1-1,0 0 1,0 0-1,0 1 1,0-1-1,1-1 1,-2 0-725,0 0 1,0 0-1,0 0 1,0 0-1,0 0 1,0 0-1,-1 0 1,-2-3-1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5:17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39 226 8576,'-2'1'910,"-1"1"0,1-1 0,-1 0 0,0 0 0,0-1 0,1 1 1,-1 0-1,0-1 0,-3 0 0,5 0-731,1 0 1,-1 0-1,1 0 1,0 0-1,-1 0 1,1 0-1,0 0 1,-1 0-1,1 0 1,0 0-1,-1-1 1,1 1-1,0 0 0,-1 0 1,1 0-1,0-1 1,-1 1-1,1 0 1,0-1-1,0 1 1,-1 0-1,1 0 1,0-1-1,0 1 1,0 0-1,0-1 0,-1 0 1,1 0-167,0 0 0,0 0 0,0-1 0,0 1 0,0 0 0,1 0 0,-1 0 0,0-1 0,0 1 0,1 0 0,-1 0 1,1 0-1,0-2 0,3-4 144,0 0 0,1 0 1,0 0-1,0 1 0,0 0 1,1 0-1,0 0 0,8-6 1,9-5-11,27-15 0,-17 12 4,-7 3 60,29-12 0,-42 23-6,0 0-1,0 2 1,0-1 0,23-3-1,-32 8-134,0-1-1,0 1 0,0 0 1,0 0-1,-1 0 0,1 1 1,0-1-1,0 1 0,0 0 1,0 0-1,0 0 0,-1 1 1,1-1-1,0 1 0,-1 0 1,0 0-1,1 0 0,-1 1 1,0-1-1,0 1 0,0-1 1,0 1-1,-1 0 0,1 0 1,-1 1-1,0-1 0,0 0 0,0 1 1,0-1-1,0 1 0,-1 0 1,0-1-1,0 1 0,0 0 1,0 0-1,0 4 0,-1 45 29,-1-37-79,1 1 1,3 25 0,-2-38-66,-1 0-1,1 0 1,0 1 0,1-1-1,-1 0 1,1 0 0,-1-1-1,1 1 1,1 0 0,-1 0-1,0-1 1,1 1 0,0-1-1,4 5 1,-2-5-11,1 0 0,-1 0 1,1 0-1,-1-1 0,1 1 1,0-1-1,0-1 0,0 1 1,0-1-1,11 1 0,3 1-28,90 14-74,55 11 52,-146-23 172,0 0 1,0 2-1,-1 0 0,0 2 1,0-1-1,23 17 0,-31-18 132,-1 0 0,0 0-1,0 1 1,0 0-1,12 16 1,-19-22-129,0 1 0,-1 0 0,1 0 1,0 0-1,-1 1 0,0-1 0,0 0 0,0 0 1,0 1-1,0-1 0,-1 1 0,1-1 0,-1 1 0,0-1 1,0 1-1,0-1 0,-1 0 0,1 1 0,-1-1 1,0 1-1,0-1 0,0 0 0,-2 5 0,-4 5-36,0 1 0,-2-1 0,1 0 0,-1-1 0,-1 0 0,0 0 0,-1-1 0,0-1 0,-1 1 0,0-2 0,0 0 0,-21 11 0,-14 5-633,-2-3 0,-63 21 1,72-28-168,26-10 262,-30 11-1285,42-16 1439,-1 1 0,1 0 1,0-1-1,0 0 0,-1 0 0,1 1 1,0-1-1,-1-1 0,1 1 0,0 0 0,0 0 1,-1-1-1,1 1 0,0-1 0,-3-1 1,4 1-58,1 1 0,-1-1 0,1 1 0,-1-1 0,0 1 0,1-1 1,-1 0-1,1 1 0,0-1 0,-1 0 0,1 1 0,-1-1 0,1 0 0,0-1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26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84 8064,'-2'-1'507,"1"0"1,0 0-1,0 0 1,0 0-1,-1 0 0,1 1 1,0-1-1,-1 0 1,1 1-1,-1-1 1,-1 0-1,1 0-203,0 1 0,0-1 1,0 0-1,0 0 0,1 0 0,-1 0 0,-2-2 0,1 1 114,0 0 0,-1 0 0,1 0 1,0 0-1,-1 1 0,1 0 0,-7-2 0,-6-3 349,-15-10-101,22 10-229,0 1 0,0 1 0,-11-5 0,17 8-318,0 0 1,0 1-1,0-1 1,0 1-1,0-1 1,0 1-1,0 0 0,0 0 1,0 0-1,0 1 1,0-1-1,0 1 1,0 0-1,0-1 1,-4 3-1,-1 0-1,5-2-71,0 0 0,0 1 0,-1-1 0,1 1-1,0-1 1,0 1 0,1 0 0,-1 0-1,0 0 1,1 0 0,-1 1 0,1-1-1,-1 1 1,1 0 0,0-1 0,0 1-1,-1 4 1,0 1-59,1-1 0,0 1 0,1 0 0,0 0 0,0 0 0,0 0-1,1 1 1,1-1 0,-1 0 0,1 0 0,4 14 0,-3-15-5,-1 0 1,2 0-1,-1-1 0,1 1 1,0-1-1,0 0 0,1 1 1,0-1-1,0-1 0,0 1 1,1-1-1,-1 1 0,12 8 1,-12-12 2,1 1 0,0-1 0,-1 0 1,1 0-1,0-1 0,0 1 0,0-1 0,0 0 1,0-1-1,1 1 0,-1-1 0,0 0 1,0 0-1,6-1 0,-3 0 23,1-1-1,-1 1 1,0-2-1,1 1 0,-1-1 1,0 0-1,12-7 1,-16 7 9,-1 1 0,1-1 0,-1 0 0,0 0 0,0 0 0,0 0 0,0-1-1,-1 1 1,1-1 0,-1 0 0,0 1 0,0-1 0,0 0 0,0 0 0,-1-1 0,0 1 0,1-5 0,1-6 323,-1-1-1,-1 0 1,-1-21 0,0 24 63,12 25-180,23 34-254,-2 1-1,41 80 0,7 12-10,-81-139 41,12 17 34,-1 1 0,15 35-1,-25-48 882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1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0 8320,'0'0'7973,"-6"5"-7253,0-1-483,0 1 0,0 1 1,1-1-1,0 1 0,-1 0 0,2 0 1,-6 9-1,-26 51 465,28-50-492,-2 4-73,1 1-1,1 0 1,1 0-1,1 1 1,1 0-1,0 0 0,2 0 1,1 1-1,0-1 1,2 1-1,4 40 1,1-26-130,1 0 1,2 0 0,26 71-1,-27-90 50,1-1 1,1 0-1,0 0 0,1-1 0,1 0 0,0 0 1,1-2-1,1 1 0,26 22 0,-34-33-154,1 0-1,-1-1 1,1 1 0,0-1-1,0-1 1,0 1-1,0-1 1,0 0 0,0 0-1,1-1 1,-1 0-1,0 0 1,1-1-1,11 0 1,-14 2-2266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18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13 5888,'5'-12'4145,"-9"25"113,-2 9-3717,-1 11 311,-2-1-1,-1 0 1,-26 58 0,-1-12-443,4 2 0,-36 133 0,66-201-410,2-8 1,-1 0 1,1 0-1,1 0 0,-2 7 0,-2 10-149,4-20-353,-5-18-11113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19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8960,'0'5'1319,"1"-1"1,-1 1-1,1 0 1,0 0 0,3 8-1,16 28 448,-4-15-1671,21 27 1,93 106 953,-92-108-1001,89 103-103,-124-150-46,1 0 0,-1-1 0,1 0 0,0 0 0,1 0 0,-1 0 0,5 2 0,-7-4-266,0 0-1,0-1 0,1 1 1,-1 0-1,0-1 0,0 0 1,1 0-1,-1 1 0,0-1 1,1 0-1,2-1 0,4-2-3819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19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11008,'0'0'3594,"10"-4"-42,-2 1-3268,0 1 0,0 0 1,0 1-1,1-1 0,-1 1 0,13 1 0,116-7-208,-112 4-3476,40-12-1,-47 8-673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19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8064,'0'0'6026,"0"1"-5044,1 9-370,0-1 0,1 0 0,3 12 0,0 1-255,38 134 1473,-7-35-1127,-11 8-473,-17-79-457,22 75 0,-26-109-663,-3-9-2748,-1-14-660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20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9728,'1'-5'4285,"-1"5"-4166,0 0 0,0 0 0,1 0 0,-1 0 0,0 0 0,0 0 0,0 0 0,0 0 0,1 0 0,-1 0 0,0 0 0,0 0 0,0 0 0,0 0 0,10 7 1532,9 17-1092,-19-24-450,22 35 779,28 59 1,-25-46-458,0-2-10,-1-2 282,25 64 0,-43-92-588,-1 0-1,-1 0 1,-1 0-1,0 0 1,-1 0 0,0 1-1,-1-1 1,-2 22-1,-5-1-319,-2 0-1,-23 71 0,3-14-3427,23-70 1510,5-4-319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21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11 6784,'3'-4'3493,"-3"4"-3202,0 0 0,0-1 0,0 1 0,0-1 0,0 1 0,0 0 0,0-1 0,0 1 0,0 0 0,0-1 0,0 1 0,0 0 0,0-1 1,0 1-1,-1-1 582,1 0-582,-6 4 4612,1 3-5928,0 3 1201,0-1 0,1 1 0,0-1 1,1 1-1,0 0 0,-4 15 1,-5 58 197,11-74-297,-5 66 209,4-1 0,3 1 0,3-1-1,16 88 1,-15-130-286,1 0-1,20 56 0,-21-74 9,0-1-1,1 0 1,1-1 0,0 1 0,0-1-1,1 0 1,0-1 0,1 0-1,12 11 1,-2-5-72,1-2-1,26 16 1,-26-18-3263,22 8-1,-33-16-1338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21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1 7680,'-1'5'10106,"-71"169"-7695,-34 86-2886,86-206-1306,10-27-1696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 9728,'-12'-5'7669,"12"6"-7626,0-1 0,0 0 0,0 0 0,0 0 0,0 1 0,0-1 0,0 0 0,0 0 0,0 0 0,0 1 0,0-1 0,0 0 0,0 0 0,0 0 0,0 1 1,0-1-1,0 0 0,0 0 0,1 0 0,-1 1 0,0-1 0,0 0 0,0 0 0,0 0 0,0 1 0,0-1 0,1 0 0,42 44 1066,-20-19-971,-2 0 0,0 2 0,-2 0-1,23 44 1,-18-31-181,-13-20-310,2 0 0,1-2 0,0 1 0,1-2 0,21 20 0,-35-37 103,0 1 0,0 0 0,-1 0 0,1-1 0,0 1 0,0-1 0,0 1 0,0 0 0,0-1 0,0 0 0,0 1 0,0-1 0,0 0 0,0 1 0,0-1 0,2 0 0,2 0-3883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22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7296,'0'-2'525,"1"0"1,-1 1-1,0-1 1,0 0 0,1 0-1,-1 0 1,1 0-1,0 1 1,-1-1-1,1 0 1,0 1 0,0-1-1,0 0 1,0 1-1,2-2 1,-1 1-262,1-1-1,-1 1 1,1 0 0,0 0-1,0 0 1,0 0-1,6-2 1,-2 1-146,1 0 0,-1 1 0,1 0 0,0 1 0,0 0 0,14-1-1,-16 2 79,0 1 0,0-1-1,0 1 1,0 0 0,0 1-1,0 0 1,-1-1 0,1 2-1,5 2 1,-8-3-86,0-1 1,0 1 0,0 0-1,0 0 1,-1 1 0,1-1-1,-1 1 1,1-1 0,-1 1-1,0 0 1,0-1 0,0 1-1,0 0 1,-1 0-1,1 1 1,-1-1 0,0 0-1,1 4 1,1 12-19,-1 1 0,-1 0-1,-1 0 1,-1-1 0,-3 21 0,2-19-32,0 0 1,2 0-1,0 1 1,4 21-1,-4-40-68,1 0 0,0 0 0,1 0-1,-1 0 1,0 0 0,1 0 0,-1-1-1,1 1 1,0 0 0,0-1 0,0 1 0,0-1-1,1 0 1,-1 1 0,1-1 0,-1 0-1,1-1 1,0 1 0,-1 0 0,1-1-1,0 1 1,6 0 0,4 3-110,0-2 0,0 0 0,0-1 1,17 2-1,-2-3-1113,-13 0-1438,0 0 0,16 4 1,-10-1-3034,-2-1 1004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27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4 103 11136,'-3'16'9741,"3"-16"-9607,2 0 72,0 0 0,0 0 0,0 0 0,0 0 0,0-1 0,0 1 0,0-1 0,-1 1 0,3-2 0,56-14 900,-37 11-894,28-10 1,-24 3-99,27-17 1,12-4 600,-64 32-657,1 0 0,-1 0 0,1 1 0,-1 0 0,1-1 0,-1 1 1,1 0-1,-1 0 0,1 0 0,0 0 0,-1 1 0,1-1 0,-1 1 0,1-1 0,-1 1 0,1 0 0,-1 0 0,0 0 1,1 1-1,-1-1 0,0 0 0,0 1 0,4 3 0,4 3 151,-1 1 0,0 1-1,11 15 1,-15-18-124,20 26-8,-1 2-1,-2 1 1,-2 1-1,-1 0 1,19 57-1,14 26-390,-47-110 153,-4-8-10,10 23-1665,-9-8-3740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34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 6144,'-3'2'12773,"16"-5"-12514,0 1 0,1 0 0,23 0 0,-6 1-15,130-1 890,-85 3-802,-35-1-359,-25 0-3652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34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7680,'-7'1'9042,"6"-1"-8853,0 15 1630,6 16-1990,65 236 1089,-29-141-1169,-34-95-1008,-5-10-2660,-2-14-49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35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1 7552,'-5'1'9341,"-2"7"-5868,-6 18-4472,8-15 1925,-59 84-238,37-57-715,-26 49 0,-44 129-271,93-200-143,3-13 214,1 0-1,-1-1 1,0 1 0,1-1 0,-1 1-1,0-1 1,0 0 0,-1 1 0,1-1-1,0 0 1,-4 4 0,5-6 191,0 0 0,0 0 0,0 0 0,0 0 0,0 0 0,0 0 0,0 0 0,0 0 0,0 0 0,0 1 0,0-1 0,0 0 0,0 0 0,-1 0 0,1 0 1,0 0-1,0 0 0,0 0 0,0 0 0,0 0 0,0 0 0,0 0 0,0 0 0,0 0 0,-1 0 0,1 0 0,0 0 0,0 0 0,0 0 0,0 0 0,0 0 0,0 0 0,0 0 0,0 0 0,0 0 0,-1 0 0,1 0 1,0 0-1,0 0 0,0 0 0,0 0 0,0 0 0,0 0 0,0 0 0,0-1 0,0 1 0,0 0 0,0 0 0,-1 0 0,1 0 0,0 0 0,0 0 0,0 0 0,0 0 0,0-7-1389,0 6 860,0-8-3360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35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9984,'-1'2'7199,"5"10"-5529,7 13-1606,-5-12 112,2 0 0,-1-1 1,2 0-1,-1-1 0,14 13 0,57 51 167,-39-39-399,110 105 232,-131-124-257,44 41-62,-51-45-794,-1-2-1467,-4-3-2479,-3-3 1054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41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12 7296,'0'0'67,"0"-12"9471,-1 19-8936,-1 1-556,1-1 0,0 1-1,0 0 1,1 0-1,1 14 1,-1-3 11,2 0-61,0 1 1,1-1-1,1 0 0,1 0 0,10 24 0,7 32-10,-12-41 10,-8-26-3,1 0-1,-1 0 1,0 0 0,-1 1-1,1 8 1,0 1 376,0-9-1142,-1 0-3335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41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13 7552,'-6'-4'4692,"9"8"-1705,14 8-1547,-6-9-1202,0 0-1,1-1 0,0 0 1,-1-1-1,1-1 0,0 1 0,16-3 1,4 1-3,-9-1-194,0 0 1,0-1 0,0-2-1,24-7 1,-28 7-872,9 1-7897,-18 4 5031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46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39 7040,'-1'-4'1291,"1"3"-1071,-1 0-1,1 0 1,0 0-1,0 0 1,0 1-1,-1-1 1,1 0-1,0 0 1,-1 0 0,1 1-1,-1-1 1,1 0-1,-1 1 1,1-1-1,-1 0 1,0 1 0,1-1-1,-1 1 1,0-1-1,1 1 1,-1-1-1,-1 0 1,2-17 8082,0 29-6668,2 29-1543,2 0 1,1 0-1,3 0 1,1-1-1,20 53 1,-4-16 32,36 99-205,-43-131-714,-15-38 651,0-6-2030,-1-10-3124,-2 2 776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46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9472,'9'3'8216,"9"9"-6838,-10-2-1074,1-1 0,-1 1 0,-1 0 0,0 0 0,0 1 0,-1 0 0,0 1 0,6 18 0,53 140 2123,-46-112-1382,14 66 0,-26-76-739,2 85 1,-8-108-264,-3 170-463,-7-67-4909,9-124 4552,0-1 0,0 0 0,0 0 1,0 1-1,0-1 0,1 0 0,-1 0 0,3 4 0,0 5-3953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53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1 289 6784,'1'1'11059,"5"4"-8839,-4-4-2240,0-1 0,0 1-1,0 0 1,0 0 0,0-1 0,0 1 0,0-1 0,2 1 0,9-2 295,-1-1 0,0 0 0,0-1 0,0 0-1,0-1 1,0 0 0,14-8 0,-10 5 135,0 1 0,33-8 0,96-5 652,-32 5-646,24-14 7,-80 14-245,71-7-1,247 16 138,-185 9-214,-8-4-90,107 9 245,-115 6-165,3 1-65,159-8 145,-193-3-203,13 4 186,56 1-180,-7-24 29,1 0-134,-137 14 216,-4 1-112,96-10 1,-36-3 69,135 5-1,-34-11-10,-92 4-32,23 2 16,-123 9-54,212-22 242,58-19-360,-293 43 141,139-9 13,-109 8-7,31-3 18,17-1 73,230 6-146,-242-5 407,-8-1-3641,-75 6-583,0-1-1,0 0 1,-11-4-1,15 4 3446,-17-3-4481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54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36 6784,'14'-13'2787,"-13"11"-2273,1 0-1,-1 0 0,1 1 0,0-1 0,0 0 1,0 1-1,0 0 0,0-1 0,0 1 0,0 0 1,0 0-1,1 0 0,-1 0 0,0 0 0,1 1 0,-1-1 1,0 1-1,6-1 0,-8 2-248,0 0-1,0 0 1,0 0-1,0-1 1,0 1-1,0 0 1,0 0-1,0 0 1,0 0-1,0 0 1,0-1-1,0 1 1,0 0-1,-1 1 1,-69 133 3330,24-25-3379,20-43-176,-111 284-995,131-334 467,5-13 178,0 0-1,0 0 1,0-1-1,-1 1 1,0-1-1,-2 5 1,4-8 261,0 0 0,0 0 1,0 0-1,0 0 1,0 0-1,0 0 0,0 0 1,0 0-1,0 0 1,0 0-1,0-1 0,-1 1 1,1 0-1,0 0 1,0 0-1,0 0 0,0 0 1,0 0-49,0 0 48,0 0 0,0 0 1,0 0-1,0 0 1,0 0-1,0 0 0,0 0 1,0 0-1,-1 0 1,1 0-1,0 0 0,0 0 1,0-1-1,0 1 1,0 0-1,0 0 0,0 0 1,0 0-1,0 1 1,0-1-1,0 0 0,-1 0 1,1 0-1,0 0 1,0 0-1,0 0 0,0 0 1,0 0-1,0 0 1,0 0-1,0 0 0,0 0 1,0 0-1,0 0 1,0 0-1,0 0 0,0 0 1,-1 0-1,1 0 1,0 0-1,0 0 0,0 1 1,0-1-1,0 0 0,0 0 1,0 0-1,0 0 1,0 0-1,0-11-4276,4-13-5537,0 12 6118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1:28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12 236 8448,'-11'7'14514,"14"-10"-13594,37-48 116,-13 16-953,2 0 1,1 3 0,34-30 0,-60 58-5,0 1 0,0 0 1,0 1-1,0-1 0,0 1 0,10-4 1,-13 6-25,1-1 0,-1 1 0,1 0 1,-1 0-1,1-1 0,0 1 0,-1 0 1,1 1-1,-1-1 0,1 0 0,-1 0 1,1 1-1,-1-1 0,1 1 0,-1-1 0,1 1 1,-1 0-1,1-1 0,-1 1 0,0 0 1,1 0-1,-1 0 0,0 0 0,2 2 0,5 6 120,-1 0 0,-1 0 0,0 1 0,0-1 0,0 1 0,4 12 0,21 67 220,-30-84-383,13 49 91,11 88 0,-10-45-79,-6-40-19,12 54-4,-17-96 4,0 0 0,1 0 0,1-1 1,1 0-1,8 14 0,-13-24-8,0-1 0,0 0 0,1 0 0,-1 0-1,1 0 1,0 0 0,0 0 0,0-1 0,0 1 0,0-1 0,1 0 0,-1 0-1,1 0 1,-1 0 0,1-1 0,0 0 0,3 2 0,-1-3 31,0 1 0,0-1 0,0 0 1,-1 0-1,1 0 0,0-1 0,0 0 1,-1 0-1,1 0 0,-1-1 1,7-2-1,4-3-7,-1 0-1,0-1 1,-1-1 0,1 0 0,-2-1 0,1-1-1,-2 0 1,1 0 0,11-15 0,4-1-28,-2 1-1820,-12 6-3299,-8 13 1083,6-1-2692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54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83 8064,'-7'-30'2672,"7"29"-2522,-1-1 0,1 1 0,0-1 0,-1 1 0,1-1 0,-1 1 1,0-1-1,1 1 0,-1-1 0,0 1 0,0 0 0,0 0 0,-1-3 0,-2 1 325,-7-9 2616,10 11-2955,1 1 1,-1-1 0,1 1 0,-1-1 0,0 1 0,1-1 0,0 1 0,-1-1 0,1 1 0,-1-1 0,1 0-1,0 1 1,-1-1 0,1 0 0,0 1 0,-1-1 0,1 0 0,0 1 0,0-1 0,0 0 0,0 0-1,0-1 1,0 2-67,1 1-1,0-1 0,0 0 0,-1 0 1,1 0-1,0 1 0,-1-1 0,1 0 1,0 0-1,-1 1 0,1-1 1,-1 1-1,1-1 0,0 1 0,-1-1 1,1 1-1,-1-1 0,1 1 0,-1-1 1,1 2-1,20 19 908,20 26 31,31 46-533,-17-30-312,86 77-1,-70-76-160,45 38 39,-107-95-598,-1 0 0,11 12 0,-16-15-568,0 0 0,0 0 0,0 1 0,2 5 0,-3-8-614,-1 1-1,1 0 1,0-1-1,-1 1 1,5 3-1,3 2-2121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55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12288,'1'4'9526,"-1"-4"-9410,14-6 192,-1 1 1,0 0-1,1 1 1,25-4-1,61-3-585,-49 7 153,55-5-2110,-35 6-6630,-56 3 4827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55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13 9216,'-9'-12'12549,"9"14"-12348,0 1 0,-1 0 0,1-1 0,0 1 0,1 0 0,-1 0 1,1-1-1,-1 1 0,1-1 0,1 5 0,-1-5-40,14 93 884,-8-46-911,55 246-2326,-40-209-1481,-12-29-2003,-9-41 2678,-1 0-580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56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 5760,'-2'-3'14278,"-1"8"-15805,0 3 1718,1 0-1,0 1 0,1-1 1,-1 11-1,0-7-107,0 6 48,0 1 0,1 25 0,2-20-49,-1 7-26,1 0 0,2 0 0,1-1 0,2 1 0,13 41 0,-4-28-251,3-1 0,1-1 1,27 44-1,-13-31-1721,3-2-1,52 62 1,-55-79-2089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56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7552,'-4'6'4889,"11"-4"-2238,5-1-2298,13 7 147,-1 0 1,-1 2-1,0 0 1,0 2-1,25 17 0,-38-22-316,0 1-1,-1 0 0,0 0 0,-1 1 1,0 0-1,0 1 0,-1-1 0,9 18 0,-3-3 142,-1 0 0,13 41 0,-16-35-301,0 1-1,-3-1 1,0 1-1,2 51 1,-7-40-1397,-1 1 1,-12 77-1,-10 4-5400,9-67 3003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57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7808,'1'2'6245,"-1"-2"-6152,7-1 3043,17-4-1960,-10 2-365,177-23 1743,-142 20-2244,75 1-139,-22 2-193,-13-3-393,-30 5-2935,-54 1 2749,-4 0 292,1 0-1,-1 0 1,1 0 0,-1 0 0,1 0 0,-1 0 0,1 0 0,-1 1 0,0-1 0,1 0 0,-1 1 0,0-1 0,3 2 0,1 5-3808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57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10240,'0'1'6076,"4"2"-3955,18-4-328,33-6 0,8 0-1550,144-17-386,-66-4-7927,-104 19 3681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59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1150 6144,'-4'6'1015,"3"-4"-718,0-1 0,0 1 1,0 0-1,0 0 0,0 0 1,0 0-1,0 0 0,0 4 0,-8 10 2215,7-5-2101,1 0 0,0-1-1,0 17 1,1-23-297,1 8 1168,9-25 255,47-74 1007,130-172-979,-46 68-1189,340-385-3000,-402 497-37,-17 16-2037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3:59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1007 7936,'3'-1'7448,"4"-6"-5415,5-8-1477,11-27 816,-16 29-1194,1 0 1,0 0-1,19-22 0,39-31 249,3 0-198,-9 2-148,67-68-18,246-169-1615,-128 133-2570,-133 98-278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5:14:00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36 6656,'5'-16'658,"3"-3"11432,-12 33-10119,-23 78-12,-27 106-1400,-8 90-1471,56-268 219,5-16 5,-1 1 0,1-1 0,0 0 0,0 1 0,0 5-1,1-7-1417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C9B35-B719-4C93-AC8A-D6DBCD9E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9336-0358-41C5-B00B-4F8889A758AC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E70EC-540E-4F6F-9CD0-3BE16B0F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BE0A1-8D5B-4400-BB85-95730587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D2971-E2F3-493E-A0FB-8C5A11BF6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69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81B74-F792-490D-AB41-2E54D7A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367F-AFB9-443B-802C-5EDC3D34716D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308BB-D605-4208-8BC3-D2DADA39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AE9BC-6493-4F56-AB5A-7A68293C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F60E5-9C02-43E7-8DC6-B6C88BC89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623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7C5AF-F5EB-40AC-A227-B5A2F4A9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66D9-12AF-4EE8-B2F7-41536232A0D1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A6624-6998-40E8-8CA5-622634F5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B03E6-3065-41C2-A2BB-1657EAC4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E1429-B620-4595-BF31-FEC8DA6B8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59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B7A0B0-1D8D-4415-AD4D-5EE2B7A2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0F4C-FC00-4F2F-BCE4-FA10E6E07388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B3859F-9554-48AE-8BD8-77429DED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061DC9-CEAA-4975-AB60-BD332502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37C5B-8A7F-4869-AC83-8346F231D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07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09C4D9-9C2F-4A2D-9A9B-CC32354B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C1CD-6265-4041-85E0-91C6BAA43741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2E67DD-D9C7-4E5A-AAF6-9F96EE13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533FD6-AFC8-4A83-AE44-9128B5EB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475DF-CA88-4A84-9637-621E1E7B1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73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EC6FE7-D8B7-45CD-A642-B63532F6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DA3E-24CE-41BB-944E-9E7048B0A541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D2981F-BAF3-4D0F-A444-E88F2650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8B584C-BC7A-4C38-9CD8-1461CC76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74C14-AAF8-485B-AC77-E023F3A4E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420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1CCFB6-CD3F-49E9-BF11-9EB18AAF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7039-DB09-4D64-8C34-B752CC5FCE12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D1D49D-9E4F-4AAD-B8A7-ABD25A34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66E49B-4140-4B14-96B6-8D9C6A74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9E2EB-FF19-4D70-AAC8-67A02BA23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80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EFD06D-1290-4B98-AB11-F27FA8A5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74B3-30D2-4837-9707-03415678E627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0BA9F6-53BA-40A5-B5AF-10A8CB2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9870B4-C8D8-4D08-A7A3-802422B6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DC45C-F420-4728-A545-9A551CD47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0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0C1B8C-1F4E-487F-97D5-3E9FA2FB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0698-70D7-432B-B38F-D6FDF9EA8C50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D2E36D-925D-45DB-8E0C-58AB3BE4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962E24-22CE-4FC7-B63E-6404623F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45FE2-E80B-4854-942C-1E27CECF7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298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5AEB8-AE51-47AF-9207-8CF6FFA3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2975-2E7C-482D-BEA7-B26A76B447B4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DB1E-B237-4882-B098-3A019AEB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36EA8-95FE-47BC-B9D8-94A27905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268A2-FB95-4FF2-BEC4-EDA3FD012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19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F50D5-3883-452A-BDCE-5F533D67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96BD-63EF-4F11-9123-FA616F954891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143D-53D3-4D55-AAD0-237DC7D4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0A954-4FA6-4752-BD46-92361E87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7C1BB-2346-4D97-B3CB-0A340732C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85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CFCA5DA-D479-4C08-9C8F-9D16C623FF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924EA0C-DFFC-4083-974E-407A2A72F1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717D5-B75D-43C0-9AD7-49C930004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4DCEC-DDB7-4052-89AF-17C86DC139B0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D987-802B-416E-80ED-D2BB8FCD5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0FD5A-070C-46A9-94F5-7BAF723DD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B0FA54-220D-499D-B102-05606308A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4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0.png"/><Relationship Id="rId2" Type="http://schemas.openxmlformats.org/officeDocument/2006/relationships/image" Target="../media/image27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10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1.xml"/><Relationship Id="rId117" Type="http://schemas.openxmlformats.org/officeDocument/2006/relationships/image" Target="../media/image437.png"/><Relationship Id="rId21" Type="http://schemas.openxmlformats.org/officeDocument/2006/relationships/image" Target="../media/image389.png"/><Relationship Id="rId42" Type="http://schemas.openxmlformats.org/officeDocument/2006/relationships/customXml" Target="../ink/ink379.xml"/><Relationship Id="rId47" Type="http://schemas.openxmlformats.org/officeDocument/2006/relationships/image" Target="../media/image402.png"/><Relationship Id="rId63" Type="http://schemas.openxmlformats.org/officeDocument/2006/relationships/image" Target="../media/image410.png"/><Relationship Id="rId68" Type="http://schemas.openxmlformats.org/officeDocument/2006/relationships/customXml" Target="../ink/ink392.xml"/><Relationship Id="rId84" Type="http://schemas.openxmlformats.org/officeDocument/2006/relationships/customXml" Target="../ink/ink400.xml"/><Relationship Id="rId89" Type="http://schemas.openxmlformats.org/officeDocument/2006/relationships/image" Target="../media/image423.png"/><Relationship Id="rId112" Type="http://schemas.openxmlformats.org/officeDocument/2006/relationships/customXml" Target="../ink/ink414.xml"/><Relationship Id="rId133" Type="http://schemas.openxmlformats.org/officeDocument/2006/relationships/image" Target="../media/image445.png"/><Relationship Id="rId16" Type="http://schemas.openxmlformats.org/officeDocument/2006/relationships/customXml" Target="../ink/ink366.xml"/><Relationship Id="rId107" Type="http://schemas.openxmlformats.org/officeDocument/2006/relationships/image" Target="../media/image432.png"/><Relationship Id="rId11" Type="http://schemas.openxmlformats.org/officeDocument/2006/relationships/image" Target="../media/image384.png"/><Relationship Id="rId32" Type="http://schemas.openxmlformats.org/officeDocument/2006/relationships/customXml" Target="../ink/ink374.xml"/><Relationship Id="rId37" Type="http://schemas.openxmlformats.org/officeDocument/2006/relationships/image" Target="../media/image397.png"/><Relationship Id="rId53" Type="http://schemas.openxmlformats.org/officeDocument/2006/relationships/image" Target="../media/image405.png"/><Relationship Id="rId58" Type="http://schemas.openxmlformats.org/officeDocument/2006/relationships/customXml" Target="../ink/ink387.xml"/><Relationship Id="rId74" Type="http://schemas.openxmlformats.org/officeDocument/2006/relationships/customXml" Target="../ink/ink395.xml"/><Relationship Id="rId79" Type="http://schemas.openxmlformats.org/officeDocument/2006/relationships/image" Target="../media/image418.png"/><Relationship Id="rId102" Type="http://schemas.openxmlformats.org/officeDocument/2006/relationships/customXml" Target="../ink/ink409.xml"/><Relationship Id="rId123" Type="http://schemas.openxmlformats.org/officeDocument/2006/relationships/image" Target="../media/image440.png"/><Relationship Id="rId128" Type="http://schemas.openxmlformats.org/officeDocument/2006/relationships/customXml" Target="../ink/ink422.xml"/><Relationship Id="rId5" Type="http://schemas.openxmlformats.org/officeDocument/2006/relationships/image" Target="../media/image381.png"/><Relationship Id="rId90" Type="http://schemas.openxmlformats.org/officeDocument/2006/relationships/customXml" Target="../ink/ink403.xml"/><Relationship Id="rId95" Type="http://schemas.openxmlformats.org/officeDocument/2006/relationships/image" Target="../media/image426.png"/><Relationship Id="rId14" Type="http://schemas.openxmlformats.org/officeDocument/2006/relationships/customXml" Target="../ink/ink365.xml"/><Relationship Id="rId22" Type="http://schemas.openxmlformats.org/officeDocument/2006/relationships/customXml" Target="../ink/ink369.xml"/><Relationship Id="rId27" Type="http://schemas.openxmlformats.org/officeDocument/2006/relationships/image" Target="../media/image392.png"/><Relationship Id="rId30" Type="http://schemas.openxmlformats.org/officeDocument/2006/relationships/customXml" Target="../ink/ink373.xml"/><Relationship Id="rId35" Type="http://schemas.openxmlformats.org/officeDocument/2006/relationships/image" Target="../media/image396.png"/><Relationship Id="rId43" Type="http://schemas.openxmlformats.org/officeDocument/2006/relationships/image" Target="../media/image400.png"/><Relationship Id="rId48" Type="http://schemas.openxmlformats.org/officeDocument/2006/relationships/customXml" Target="../ink/ink382.xml"/><Relationship Id="rId56" Type="http://schemas.openxmlformats.org/officeDocument/2006/relationships/customXml" Target="../ink/ink386.xml"/><Relationship Id="rId64" Type="http://schemas.openxmlformats.org/officeDocument/2006/relationships/customXml" Target="../ink/ink390.xml"/><Relationship Id="rId69" Type="http://schemas.openxmlformats.org/officeDocument/2006/relationships/image" Target="../media/image413.png"/><Relationship Id="rId77" Type="http://schemas.openxmlformats.org/officeDocument/2006/relationships/image" Target="../media/image417.png"/><Relationship Id="rId100" Type="http://schemas.openxmlformats.org/officeDocument/2006/relationships/customXml" Target="../ink/ink408.xml"/><Relationship Id="rId105" Type="http://schemas.openxmlformats.org/officeDocument/2006/relationships/image" Target="../media/image431.png"/><Relationship Id="rId113" Type="http://schemas.openxmlformats.org/officeDocument/2006/relationships/image" Target="../media/image435.png"/><Relationship Id="rId118" Type="http://schemas.openxmlformats.org/officeDocument/2006/relationships/customXml" Target="../ink/ink417.xml"/><Relationship Id="rId126" Type="http://schemas.openxmlformats.org/officeDocument/2006/relationships/customXml" Target="../ink/ink421.xml"/><Relationship Id="rId134" Type="http://schemas.openxmlformats.org/officeDocument/2006/relationships/customXml" Target="../ink/ink425.xml"/><Relationship Id="rId8" Type="http://schemas.openxmlformats.org/officeDocument/2006/relationships/customXml" Target="../ink/ink362.xml"/><Relationship Id="rId51" Type="http://schemas.openxmlformats.org/officeDocument/2006/relationships/image" Target="../media/image404.png"/><Relationship Id="rId72" Type="http://schemas.openxmlformats.org/officeDocument/2006/relationships/customXml" Target="../ink/ink394.xml"/><Relationship Id="rId80" Type="http://schemas.openxmlformats.org/officeDocument/2006/relationships/customXml" Target="../ink/ink398.xml"/><Relationship Id="rId85" Type="http://schemas.openxmlformats.org/officeDocument/2006/relationships/image" Target="../media/image421.png"/><Relationship Id="rId93" Type="http://schemas.openxmlformats.org/officeDocument/2006/relationships/image" Target="../media/image425.png"/><Relationship Id="rId98" Type="http://schemas.openxmlformats.org/officeDocument/2006/relationships/customXml" Target="../ink/ink407.xml"/><Relationship Id="rId121" Type="http://schemas.openxmlformats.org/officeDocument/2006/relationships/image" Target="../media/image439.png"/><Relationship Id="rId3" Type="http://schemas.openxmlformats.org/officeDocument/2006/relationships/image" Target="../media/image2830.png"/><Relationship Id="rId12" Type="http://schemas.openxmlformats.org/officeDocument/2006/relationships/customXml" Target="../ink/ink364.xml"/><Relationship Id="rId17" Type="http://schemas.openxmlformats.org/officeDocument/2006/relationships/image" Target="../media/image387.png"/><Relationship Id="rId25" Type="http://schemas.openxmlformats.org/officeDocument/2006/relationships/image" Target="../media/image391.png"/><Relationship Id="rId33" Type="http://schemas.openxmlformats.org/officeDocument/2006/relationships/image" Target="../media/image395.png"/><Relationship Id="rId38" Type="http://schemas.openxmlformats.org/officeDocument/2006/relationships/customXml" Target="../ink/ink377.xml"/><Relationship Id="rId46" Type="http://schemas.openxmlformats.org/officeDocument/2006/relationships/customXml" Target="../ink/ink381.xml"/><Relationship Id="rId59" Type="http://schemas.openxmlformats.org/officeDocument/2006/relationships/image" Target="../media/image408.png"/><Relationship Id="rId67" Type="http://schemas.openxmlformats.org/officeDocument/2006/relationships/image" Target="../media/image412.png"/><Relationship Id="rId103" Type="http://schemas.openxmlformats.org/officeDocument/2006/relationships/image" Target="../media/image430.png"/><Relationship Id="rId108" Type="http://schemas.openxmlformats.org/officeDocument/2006/relationships/customXml" Target="../ink/ink412.xml"/><Relationship Id="rId116" Type="http://schemas.openxmlformats.org/officeDocument/2006/relationships/customXml" Target="../ink/ink416.xml"/><Relationship Id="rId124" Type="http://schemas.openxmlformats.org/officeDocument/2006/relationships/customXml" Target="../ink/ink420.xml"/><Relationship Id="rId129" Type="http://schemas.openxmlformats.org/officeDocument/2006/relationships/image" Target="../media/image443.png"/><Relationship Id="rId20" Type="http://schemas.openxmlformats.org/officeDocument/2006/relationships/customXml" Target="../ink/ink368.xml"/><Relationship Id="rId41" Type="http://schemas.openxmlformats.org/officeDocument/2006/relationships/image" Target="../media/image399.png"/><Relationship Id="rId54" Type="http://schemas.openxmlformats.org/officeDocument/2006/relationships/customXml" Target="../ink/ink385.xml"/><Relationship Id="rId62" Type="http://schemas.openxmlformats.org/officeDocument/2006/relationships/customXml" Target="../ink/ink389.xml"/><Relationship Id="rId70" Type="http://schemas.openxmlformats.org/officeDocument/2006/relationships/customXml" Target="../ink/ink393.xml"/><Relationship Id="rId75" Type="http://schemas.openxmlformats.org/officeDocument/2006/relationships/image" Target="../media/image416.png"/><Relationship Id="rId83" Type="http://schemas.openxmlformats.org/officeDocument/2006/relationships/image" Target="../media/image420.png"/><Relationship Id="rId88" Type="http://schemas.openxmlformats.org/officeDocument/2006/relationships/customXml" Target="../ink/ink402.xml"/><Relationship Id="rId91" Type="http://schemas.openxmlformats.org/officeDocument/2006/relationships/image" Target="../media/image424.png"/><Relationship Id="rId96" Type="http://schemas.openxmlformats.org/officeDocument/2006/relationships/customXml" Target="../ink/ink406.xml"/><Relationship Id="rId111" Type="http://schemas.openxmlformats.org/officeDocument/2006/relationships/image" Target="../media/image434.png"/><Relationship Id="rId132" Type="http://schemas.openxmlformats.org/officeDocument/2006/relationships/customXml" Target="../ink/ink4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1.xml"/><Relationship Id="rId15" Type="http://schemas.openxmlformats.org/officeDocument/2006/relationships/image" Target="../media/image386.png"/><Relationship Id="rId23" Type="http://schemas.openxmlformats.org/officeDocument/2006/relationships/image" Target="../media/image390.png"/><Relationship Id="rId28" Type="http://schemas.openxmlformats.org/officeDocument/2006/relationships/customXml" Target="../ink/ink372.xml"/><Relationship Id="rId36" Type="http://schemas.openxmlformats.org/officeDocument/2006/relationships/customXml" Target="../ink/ink376.xml"/><Relationship Id="rId49" Type="http://schemas.openxmlformats.org/officeDocument/2006/relationships/image" Target="../media/image403.png"/><Relationship Id="rId57" Type="http://schemas.openxmlformats.org/officeDocument/2006/relationships/image" Target="../media/image407.png"/><Relationship Id="rId106" Type="http://schemas.openxmlformats.org/officeDocument/2006/relationships/customXml" Target="../ink/ink411.xml"/><Relationship Id="rId114" Type="http://schemas.openxmlformats.org/officeDocument/2006/relationships/customXml" Target="../ink/ink415.xml"/><Relationship Id="rId119" Type="http://schemas.openxmlformats.org/officeDocument/2006/relationships/image" Target="../media/image438.png"/><Relationship Id="rId127" Type="http://schemas.openxmlformats.org/officeDocument/2006/relationships/image" Target="../media/image442.png"/><Relationship Id="rId10" Type="http://schemas.openxmlformats.org/officeDocument/2006/relationships/customXml" Target="../ink/ink363.xml"/><Relationship Id="rId31" Type="http://schemas.openxmlformats.org/officeDocument/2006/relationships/image" Target="../media/image394.png"/><Relationship Id="rId44" Type="http://schemas.openxmlformats.org/officeDocument/2006/relationships/customXml" Target="../ink/ink380.xml"/><Relationship Id="rId52" Type="http://schemas.openxmlformats.org/officeDocument/2006/relationships/customXml" Target="../ink/ink384.xml"/><Relationship Id="rId60" Type="http://schemas.openxmlformats.org/officeDocument/2006/relationships/customXml" Target="../ink/ink388.xml"/><Relationship Id="rId65" Type="http://schemas.openxmlformats.org/officeDocument/2006/relationships/image" Target="../media/image411.png"/><Relationship Id="rId73" Type="http://schemas.openxmlformats.org/officeDocument/2006/relationships/image" Target="../media/image415.png"/><Relationship Id="rId78" Type="http://schemas.openxmlformats.org/officeDocument/2006/relationships/customXml" Target="../ink/ink397.xml"/><Relationship Id="rId81" Type="http://schemas.openxmlformats.org/officeDocument/2006/relationships/image" Target="../media/image419.png"/><Relationship Id="rId86" Type="http://schemas.openxmlformats.org/officeDocument/2006/relationships/customXml" Target="../ink/ink401.xml"/><Relationship Id="rId94" Type="http://schemas.openxmlformats.org/officeDocument/2006/relationships/customXml" Target="../ink/ink405.xml"/><Relationship Id="rId99" Type="http://schemas.openxmlformats.org/officeDocument/2006/relationships/image" Target="../media/image428.png"/><Relationship Id="rId101" Type="http://schemas.openxmlformats.org/officeDocument/2006/relationships/image" Target="../media/image429.png"/><Relationship Id="rId122" Type="http://schemas.openxmlformats.org/officeDocument/2006/relationships/customXml" Target="../ink/ink419.xml"/><Relationship Id="rId130" Type="http://schemas.openxmlformats.org/officeDocument/2006/relationships/customXml" Target="../ink/ink423.xml"/><Relationship Id="rId135" Type="http://schemas.openxmlformats.org/officeDocument/2006/relationships/image" Target="../media/image446.png"/><Relationship Id="rId4" Type="http://schemas.openxmlformats.org/officeDocument/2006/relationships/image" Target="../media/image2840.png"/><Relationship Id="rId9" Type="http://schemas.openxmlformats.org/officeDocument/2006/relationships/image" Target="../media/image383.png"/><Relationship Id="rId13" Type="http://schemas.openxmlformats.org/officeDocument/2006/relationships/image" Target="../media/image385.png"/><Relationship Id="rId18" Type="http://schemas.openxmlformats.org/officeDocument/2006/relationships/customXml" Target="../ink/ink367.xml"/><Relationship Id="rId39" Type="http://schemas.openxmlformats.org/officeDocument/2006/relationships/image" Target="../media/image398.png"/><Relationship Id="rId109" Type="http://schemas.openxmlformats.org/officeDocument/2006/relationships/image" Target="../media/image433.png"/><Relationship Id="rId34" Type="http://schemas.openxmlformats.org/officeDocument/2006/relationships/customXml" Target="../ink/ink375.xml"/><Relationship Id="rId50" Type="http://schemas.openxmlformats.org/officeDocument/2006/relationships/customXml" Target="../ink/ink383.xml"/><Relationship Id="rId55" Type="http://schemas.openxmlformats.org/officeDocument/2006/relationships/image" Target="../media/image406.png"/><Relationship Id="rId76" Type="http://schemas.openxmlformats.org/officeDocument/2006/relationships/customXml" Target="../ink/ink396.xml"/><Relationship Id="rId97" Type="http://schemas.openxmlformats.org/officeDocument/2006/relationships/image" Target="../media/image427.png"/><Relationship Id="rId104" Type="http://schemas.openxmlformats.org/officeDocument/2006/relationships/customXml" Target="../ink/ink410.xml"/><Relationship Id="rId120" Type="http://schemas.openxmlformats.org/officeDocument/2006/relationships/customXml" Target="../ink/ink418.xml"/><Relationship Id="rId125" Type="http://schemas.openxmlformats.org/officeDocument/2006/relationships/image" Target="../media/image441.png"/><Relationship Id="rId7" Type="http://schemas.openxmlformats.org/officeDocument/2006/relationships/image" Target="../media/image382.png"/><Relationship Id="rId71" Type="http://schemas.openxmlformats.org/officeDocument/2006/relationships/image" Target="../media/image414.png"/><Relationship Id="rId92" Type="http://schemas.openxmlformats.org/officeDocument/2006/relationships/customXml" Target="../ink/ink404.xml"/><Relationship Id="rId2" Type="http://schemas.openxmlformats.org/officeDocument/2006/relationships/image" Target="../media/image2820.png"/><Relationship Id="rId29" Type="http://schemas.openxmlformats.org/officeDocument/2006/relationships/image" Target="../media/image393.png"/><Relationship Id="rId24" Type="http://schemas.openxmlformats.org/officeDocument/2006/relationships/customXml" Target="../ink/ink370.xml"/><Relationship Id="rId40" Type="http://schemas.openxmlformats.org/officeDocument/2006/relationships/customXml" Target="../ink/ink378.xml"/><Relationship Id="rId45" Type="http://schemas.openxmlformats.org/officeDocument/2006/relationships/image" Target="../media/image401.png"/><Relationship Id="rId66" Type="http://schemas.openxmlformats.org/officeDocument/2006/relationships/customXml" Target="../ink/ink391.xml"/><Relationship Id="rId87" Type="http://schemas.openxmlformats.org/officeDocument/2006/relationships/image" Target="../media/image422.png"/><Relationship Id="rId110" Type="http://schemas.openxmlformats.org/officeDocument/2006/relationships/customXml" Target="../ink/ink413.xml"/><Relationship Id="rId115" Type="http://schemas.openxmlformats.org/officeDocument/2006/relationships/image" Target="../media/image436.png"/><Relationship Id="rId131" Type="http://schemas.openxmlformats.org/officeDocument/2006/relationships/image" Target="../media/image444.png"/><Relationship Id="rId61" Type="http://schemas.openxmlformats.org/officeDocument/2006/relationships/image" Target="../media/image409.png"/><Relationship Id="rId82" Type="http://schemas.openxmlformats.org/officeDocument/2006/relationships/customXml" Target="../ink/ink399.xml"/><Relationship Id="rId19" Type="http://schemas.openxmlformats.org/officeDocument/2006/relationships/image" Target="../media/image38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2.png"/><Relationship Id="rId18" Type="http://schemas.openxmlformats.org/officeDocument/2006/relationships/customXml" Target="../ink/ink433.xml"/><Relationship Id="rId26" Type="http://schemas.openxmlformats.org/officeDocument/2006/relationships/customXml" Target="../ink/ink437.xml"/><Relationship Id="rId39" Type="http://schemas.openxmlformats.org/officeDocument/2006/relationships/image" Target="../media/image465.png"/><Relationship Id="rId21" Type="http://schemas.openxmlformats.org/officeDocument/2006/relationships/image" Target="../media/image456.png"/><Relationship Id="rId34" Type="http://schemas.openxmlformats.org/officeDocument/2006/relationships/customXml" Target="../ink/ink441.xml"/><Relationship Id="rId42" Type="http://schemas.openxmlformats.org/officeDocument/2006/relationships/customXml" Target="../ink/ink445.xml"/><Relationship Id="rId47" Type="http://schemas.openxmlformats.org/officeDocument/2006/relationships/image" Target="../media/image469.png"/><Relationship Id="rId50" Type="http://schemas.openxmlformats.org/officeDocument/2006/relationships/customXml" Target="../ink/ink449.xml"/><Relationship Id="rId55" Type="http://schemas.openxmlformats.org/officeDocument/2006/relationships/image" Target="../media/image473.png"/><Relationship Id="rId7" Type="http://schemas.openxmlformats.org/officeDocument/2006/relationships/image" Target="../media/image449.png"/><Relationship Id="rId12" Type="http://schemas.openxmlformats.org/officeDocument/2006/relationships/customXml" Target="../ink/ink430.xml"/><Relationship Id="rId17" Type="http://schemas.openxmlformats.org/officeDocument/2006/relationships/image" Target="../media/image454.png"/><Relationship Id="rId25" Type="http://schemas.openxmlformats.org/officeDocument/2006/relationships/image" Target="../media/image458.png"/><Relationship Id="rId33" Type="http://schemas.openxmlformats.org/officeDocument/2006/relationships/image" Target="../media/image462.png"/><Relationship Id="rId38" Type="http://schemas.openxmlformats.org/officeDocument/2006/relationships/customXml" Target="../ink/ink443.xml"/><Relationship Id="rId46" Type="http://schemas.openxmlformats.org/officeDocument/2006/relationships/customXml" Target="../ink/ink447.xml"/><Relationship Id="rId2" Type="http://schemas.openxmlformats.org/officeDocument/2006/relationships/image" Target="../media/image447.png"/><Relationship Id="rId16" Type="http://schemas.openxmlformats.org/officeDocument/2006/relationships/customXml" Target="../ink/ink432.xml"/><Relationship Id="rId20" Type="http://schemas.openxmlformats.org/officeDocument/2006/relationships/customXml" Target="../ink/ink434.xml"/><Relationship Id="rId29" Type="http://schemas.openxmlformats.org/officeDocument/2006/relationships/image" Target="../media/image460.png"/><Relationship Id="rId41" Type="http://schemas.openxmlformats.org/officeDocument/2006/relationships/image" Target="../media/image466.png"/><Relationship Id="rId54" Type="http://schemas.openxmlformats.org/officeDocument/2006/relationships/customXml" Target="../ink/ink45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7.xml"/><Relationship Id="rId11" Type="http://schemas.openxmlformats.org/officeDocument/2006/relationships/image" Target="../media/image451.png"/><Relationship Id="rId24" Type="http://schemas.openxmlformats.org/officeDocument/2006/relationships/customXml" Target="../ink/ink436.xml"/><Relationship Id="rId32" Type="http://schemas.openxmlformats.org/officeDocument/2006/relationships/customXml" Target="../ink/ink440.xml"/><Relationship Id="rId37" Type="http://schemas.openxmlformats.org/officeDocument/2006/relationships/image" Target="../media/image464.png"/><Relationship Id="rId40" Type="http://schemas.openxmlformats.org/officeDocument/2006/relationships/customXml" Target="../ink/ink444.xml"/><Relationship Id="rId45" Type="http://schemas.openxmlformats.org/officeDocument/2006/relationships/image" Target="../media/image468.png"/><Relationship Id="rId53" Type="http://schemas.openxmlformats.org/officeDocument/2006/relationships/image" Target="../media/image472.png"/><Relationship Id="rId5" Type="http://schemas.openxmlformats.org/officeDocument/2006/relationships/image" Target="../media/image448.png"/><Relationship Id="rId15" Type="http://schemas.openxmlformats.org/officeDocument/2006/relationships/image" Target="../media/image453.png"/><Relationship Id="rId23" Type="http://schemas.openxmlformats.org/officeDocument/2006/relationships/image" Target="../media/image457.png"/><Relationship Id="rId28" Type="http://schemas.openxmlformats.org/officeDocument/2006/relationships/customXml" Target="../ink/ink438.xml"/><Relationship Id="rId36" Type="http://schemas.openxmlformats.org/officeDocument/2006/relationships/customXml" Target="../ink/ink442.xml"/><Relationship Id="rId49" Type="http://schemas.openxmlformats.org/officeDocument/2006/relationships/image" Target="../media/image470.png"/><Relationship Id="rId57" Type="http://schemas.openxmlformats.org/officeDocument/2006/relationships/image" Target="../media/image474.png"/><Relationship Id="rId10" Type="http://schemas.openxmlformats.org/officeDocument/2006/relationships/customXml" Target="../ink/ink429.xml"/><Relationship Id="rId19" Type="http://schemas.openxmlformats.org/officeDocument/2006/relationships/image" Target="../media/image455.png"/><Relationship Id="rId31" Type="http://schemas.openxmlformats.org/officeDocument/2006/relationships/image" Target="../media/image461.png"/><Relationship Id="rId44" Type="http://schemas.openxmlformats.org/officeDocument/2006/relationships/customXml" Target="../ink/ink446.xml"/><Relationship Id="rId52" Type="http://schemas.openxmlformats.org/officeDocument/2006/relationships/customXml" Target="../ink/ink450.xml"/><Relationship Id="rId4" Type="http://schemas.openxmlformats.org/officeDocument/2006/relationships/customXml" Target="../ink/ink426.xml"/><Relationship Id="rId9" Type="http://schemas.openxmlformats.org/officeDocument/2006/relationships/image" Target="../media/image450.png"/><Relationship Id="rId14" Type="http://schemas.openxmlformats.org/officeDocument/2006/relationships/customXml" Target="../ink/ink431.xml"/><Relationship Id="rId22" Type="http://schemas.openxmlformats.org/officeDocument/2006/relationships/customXml" Target="../ink/ink435.xml"/><Relationship Id="rId27" Type="http://schemas.openxmlformats.org/officeDocument/2006/relationships/image" Target="../media/image459.png"/><Relationship Id="rId30" Type="http://schemas.openxmlformats.org/officeDocument/2006/relationships/customXml" Target="../ink/ink439.xml"/><Relationship Id="rId35" Type="http://schemas.openxmlformats.org/officeDocument/2006/relationships/image" Target="../media/image463.png"/><Relationship Id="rId43" Type="http://schemas.openxmlformats.org/officeDocument/2006/relationships/image" Target="../media/image467.png"/><Relationship Id="rId48" Type="http://schemas.openxmlformats.org/officeDocument/2006/relationships/customXml" Target="../ink/ink448.xml"/><Relationship Id="rId56" Type="http://schemas.openxmlformats.org/officeDocument/2006/relationships/customXml" Target="../ink/ink452.xml"/><Relationship Id="rId8" Type="http://schemas.openxmlformats.org/officeDocument/2006/relationships/customXml" Target="../ink/ink428.xml"/><Relationship Id="rId51" Type="http://schemas.openxmlformats.org/officeDocument/2006/relationships/image" Target="../media/image471.png"/><Relationship Id="rId3" Type="http://schemas.openxmlformats.org/officeDocument/2006/relationships/image" Target="../media/image2870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4.xml"/><Relationship Id="rId21" Type="http://schemas.openxmlformats.org/officeDocument/2006/relationships/image" Target="../media/image484.png"/><Relationship Id="rId34" Type="http://schemas.openxmlformats.org/officeDocument/2006/relationships/customXml" Target="../ink/ink468.xml"/><Relationship Id="rId42" Type="http://schemas.openxmlformats.org/officeDocument/2006/relationships/customXml" Target="../ink/ink472.xml"/><Relationship Id="rId47" Type="http://schemas.openxmlformats.org/officeDocument/2006/relationships/image" Target="../media/image497.png"/><Relationship Id="rId50" Type="http://schemas.openxmlformats.org/officeDocument/2006/relationships/customXml" Target="../ink/ink476.xml"/><Relationship Id="rId55" Type="http://schemas.openxmlformats.org/officeDocument/2006/relationships/image" Target="../media/image501.png"/><Relationship Id="rId63" Type="http://schemas.openxmlformats.org/officeDocument/2006/relationships/image" Target="../media/image505.png"/><Relationship Id="rId68" Type="http://schemas.openxmlformats.org/officeDocument/2006/relationships/customXml" Target="../ink/ink485.xml"/><Relationship Id="rId76" Type="http://schemas.openxmlformats.org/officeDocument/2006/relationships/customXml" Target="../ink/ink489.xml"/><Relationship Id="rId84" Type="http://schemas.openxmlformats.org/officeDocument/2006/relationships/customXml" Target="../ink/ink493.xml"/><Relationship Id="rId89" Type="http://schemas.openxmlformats.org/officeDocument/2006/relationships/image" Target="../media/image518.png"/><Relationship Id="rId97" Type="http://schemas.openxmlformats.org/officeDocument/2006/relationships/image" Target="../media/image522.png"/><Relationship Id="rId7" Type="http://schemas.openxmlformats.org/officeDocument/2006/relationships/image" Target="../media/image477.png"/><Relationship Id="rId71" Type="http://schemas.openxmlformats.org/officeDocument/2006/relationships/image" Target="../media/image509.png"/><Relationship Id="rId92" Type="http://schemas.openxmlformats.org/officeDocument/2006/relationships/customXml" Target="../ink/ink497.xml"/><Relationship Id="rId2" Type="http://schemas.openxmlformats.org/officeDocument/2006/relationships/image" Target="../media/image475.png"/><Relationship Id="rId16" Type="http://schemas.openxmlformats.org/officeDocument/2006/relationships/customXml" Target="../ink/ink459.xml"/><Relationship Id="rId29" Type="http://schemas.openxmlformats.org/officeDocument/2006/relationships/image" Target="../media/image488.png"/><Relationship Id="rId11" Type="http://schemas.openxmlformats.org/officeDocument/2006/relationships/image" Target="../media/image479.png"/><Relationship Id="rId24" Type="http://schemas.openxmlformats.org/officeDocument/2006/relationships/customXml" Target="../ink/ink463.xml"/><Relationship Id="rId32" Type="http://schemas.openxmlformats.org/officeDocument/2006/relationships/customXml" Target="../ink/ink467.xml"/><Relationship Id="rId37" Type="http://schemas.openxmlformats.org/officeDocument/2006/relationships/image" Target="../media/image492.png"/><Relationship Id="rId40" Type="http://schemas.openxmlformats.org/officeDocument/2006/relationships/customXml" Target="../ink/ink471.xml"/><Relationship Id="rId45" Type="http://schemas.openxmlformats.org/officeDocument/2006/relationships/image" Target="../media/image496.png"/><Relationship Id="rId53" Type="http://schemas.openxmlformats.org/officeDocument/2006/relationships/image" Target="../media/image500.png"/><Relationship Id="rId58" Type="http://schemas.openxmlformats.org/officeDocument/2006/relationships/customXml" Target="../ink/ink480.xml"/><Relationship Id="rId66" Type="http://schemas.openxmlformats.org/officeDocument/2006/relationships/customXml" Target="../ink/ink484.xml"/><Relationship Id="rId74" Type="http://schemas.openxmlformats.org/officeDocument/2006/relationships/customXml" Target="../ink/ink488.xml"/><Relationship Id="rId79" Type="http://schemas.openxmlformats.org/officeDocument/2006/relationships/image" Target="../media/image513.png"/><Relationship Id="rId87" Type="http://schemas.openxmlformats.org/officeDocument/2006/relationships/image" Target="../media/image517.png"/><Relationship Id="rId5" Type="http://schemas.openxmlformats.org/officeDocument/2006/relationships/image" Target="../media/image476.png"/><Relationship Id="rId61" Type="http://schemas.openxmlformats.org/officeDocument/2006/relationships/image" Target="../media/image504.png"/><Relationship Id="rId82" Type="http://schemas.openxmlformats.org/officeDocument/2006/relationships/customXml" Target="../ink/ink492.xml"/><Relationship Id="rId90" Type="http://schemas.openxmlformats.org/officeDocument/2006/relationships/customXml" Target="../ink/ink496.xml"/><Relationship Id="rId95" Type="http://schemas.openxmlformats.org/officeDocument/2006/relationships/image" Target="../media/image521.png"/><Relationship Id="rId19" Type="http://schemas.openxmlformats.org/officeDocument/2006/relationships/image" Target="../media/image483.png"/><Relationship Id="rId14" Type="http://schemas.openxmlformats.org/officeDocument/2006/relationships/customXml" Target="../ink/ink458.xml"/><Relationship Id="rId22" Type="http://schemas.openxmlformats.org/officeDocument/2006/relationships/customXml" Target="../ink/ink462.xml"/><Relationship Id="rId27" Type="http://schemas.openxmlformats.org/officeDocument/2006/relationships/image" Target="../media/image487.png"/><Relationship Id="rId30" Type="http://schemas.openxmlformats.org/officeDocument/2006/relationships/customXml" Target="../ink/ink466.xml"/><Relationship Id="rId35" Type="http://schemas.openxmlformats.org/officeDocument/2006/relationships/image" Target="../media/image491.png"/><Relationship Id="rId43" Type="http://schemas.openxmlformats.org/officeDocument/2006/relationships/image" Target="../media/image495.png"/><Relationship Id="rId48" Type="http://schemas.openxmlformats.org/officeDocument/2006/relationships/customXml" Target="../ink/ink475.xml"/><Relationship Id="rId56" Type="http://schemas.openxmlformats.org/officeDocument/2006/relationships/customXml" Target="../ink/ink479.xml"/><Relationship Id="rId64" Type="http://schemas.openxmlformats.org/officeDocument/2006/relationships/customXml" Target="../ink/ink483.xml"/><Relationship Id="rId69" Type="http://schemas.openxmlformats.org/officeDocument/2006/relationships/image" Target="../media/image508.png"/><Relationship Id="rId77" Type="http://schemas.openxmlformats.org/officeDocument/2006/relationships/image" Target="../media/image512.png"/><Relationship Id="rId8" Type="http://schemas.openxmlformats.org/officeDocument/2006/relationships/customXml" Target="../ink/ink455.xml"/><Relationship Id="rId51" Type="http://schemas.openxmlformats.org/officeDocument/2006/relationships/image" Target="../media/image499.png"/><Relationship Id="rId72" Type="http://schemas.openxmlformats.org/officeDocument/2006/relationships/customXml" Target="../ink/ink487.xml"/><Relationship Id="rId80" Type="http://schemas.openxmlformats.org/officeDocument/2006/relationships/customXml" Target="../ink/ink491.xml"/><Relationship Id="rId85" Type="http://schemas.openxmlformats.org/officeDocument/2006/relationships/image" Target="../media/image516.png"/><Relationship Id="rId93" Type="http://schemas.openxmlformats.org/officeDocument/2006/relationships/image" Target="../media/image520.png"/><Relationship Id="rId3" Type="http://schemas.openxmlformats.org/officeDocument/2006/relationships/image" Target="../media/image2890.png"/><Relationship Id="rId12" Type="http://schemas.openxmlformats.org/officeDocument/2006/relationships/customXml" Target="../ink/ink457.xml"/><Relationship Id="rId17" Type="http://schemas.openxmlformats.org/officeDocument/2006/relationships/image" Target="../media/image482.png"/><Relationship Id="rId25" Type="http://schemas.openxmlformats.org/officeDocument/2006/relationships/image" Target="../media/image486.png"/><Relationship Id="rId33" Type="http://schemas.openxmlformats.org/officeDocument/2006/relationships/image" Target="../media/image490.png"/><Relationship Id="rId38" Type="http://schemas.openxmlformats.org/officeDocument/2006/relationships/customXml" Target="../ink/ink470.xml"/><Relationship Id="rId46" Type="http://schemas.openxmlformats.org/officeDocument/2006/relationships/customXml" Target="../ink/ink474.xml"/><Relationship Id="rId59" Type="http://schemas.openxmlformats.org/officeDocument/2006/relationships/image" Target="../media/image503.png"/><Relationship Id="rId67" Type="http://schemas.openxmlformats.org/officeDocument/2006/relationships/image" Target="../media/image507.png"/><Relationship Id="rId20" Type="http://schemas.openxmlformats.org/officeDocument/2006/relationships/customXml" Target="../ink/ink461.xml"/><Relationship Id="rId41" Type="http://schemas.openxmlformats.org/officeDocument/2006/relationships/image" Target="../media/image494.png"/><Relationship Id="rId54" Type="http://schemas.openxmlformats.org/officeDocument/2006/relationships/customXml" Target="../ink/ink478.xml"/><Relationship Id="rId62" Type="http://schemas.openxmlformats.org/officeDocument/2006/relationships/customXml" Target="../ink/ink482.xml"/><Relationship Id="rId70" Type="http://schemas.openxmlformats.org/officeDocument/2006/relationships/customXml" Target="../ink/ink486.xml"/><Relationship Id="rId75" Type="http://schemas.openxmlformats.org/officeDocument/2006/relationships/image" Target="../media/image511.png"/><Relationship Id="rId83" Type="http://schemas.openxmlformats.org/officeDocument/2006/relationships/image" Target="../media/image515.png"/><Relationship Id="rId88" Type="http://schemas.openxmlformats.org/officeDocument/2006/relationships/customXml" Target="../ink/ink495.xml"/><Relationship Id="rId91" Type="http://schemas.openxmlformats.org/officeDocument/2006/relationships/image" Target="../media/image519.png"/><Relationship Id="rId96" Type="http://schemas.openxmlformats.org/officeDocument/2006/relationships/customXml" Target="../ink/ink49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4.xml"/><Relationship Id="rId15" Type="http://schemas.openxmlformats.org/officeDocument/2006/relationships/image" Target="../media/image481.png"/><Relationship Id="rId23" Type="http://schemas.openxmlformats.org/officeDocument/2006/relationships/image" Target="../media/image485.png"/><Relationship Id="rId28" Type="http://schemas.openxmlformats.org/officeDocument/2006/relationships/customXml" Target="../ink/ink465.xml"/><Relationship Id="rId36" Type="http://schemas.openxmlformats.org/officeDocument/2006/relationships/customXml" Target="../ink/ink469.xml"/><Relationship Id="rId49" Type="http://schemas.openxmlformats.org/officeDocument/2006/relationships/image" Target="../media/image498.png"/><Relationship Id="rId57" Type="http://schemas.openxmlformats.org/officeDocument/2006/relationships/image" Target="../media/image502.png"/><Relationship Id="rId10" Type="http://schemas.openxmlformats.org/officeDocument/2006/relationships/customXml" Target="../ink/ink456.xml"/><Relationship Id="rId31" Type="http://schemas.openxmlformats.org/officeDocument/2006/relationships/image" Target="../media/image489.png"/><Relationship Id="rId44" Type="http://schemas.openxmlformats.org/officeDocument/2006/relationships/customXml" Target="../ink/ink473.xml"/><Relationship Id="rId52" Type="http://schemas.openxmlformats.org/officeDocument/2006/relationships/customXml" Target="../ink/ink477.xml"/><Relationship Id="rId60" Type="http://schemas.openxmlformats.org/officeDocument/2006/relationships/customXml" Target="../ink/ink481.xml"/><Relationship Id="rId65" Type="http://schemas.openxmlformats.org/officeDocument/2006/relationships/image" Target="../media/image506.png"/><Relationship Id="rId73" Type="http://schemas.openxmlformats.org/officeDocument/2006/relationships/image" Target="../media/image510.png"/><Relationship Id="rId78" Type="http://schemas.openxmlformats.org/officeDocument/2006/relationships/customXml" Target="../ink/ink490.xml"/><Relationship Id="rId81" Type="http://schemas.openxmlformats.org/officeDocument/2006/relationships/image" Target="../media/image514.png"/><Relationship Id="rId86" Type="http://schemas.openxmlformats.org/officeDocument/2006/relationships/customXml" Target="../ink/ink494.xml"/><Relationship Id="rId94" Type="http://schemas.openxmlformats.org/officeDocument/2006/relationships/customXml" Target="../ink/ink498.xml"/><Relationship Id="rId4" Type="http://schemas.openxmlformats.org/officeDocument/2006/relationships/customXml" Target="../ink/ink453.xml"/><Relationship Id="rId9" Type="http://schemas.openxmlformats.org/officeDocument/2006/relationships/image" Target="../media/image478.png"/><Relationship Id="rId13" Type="http://schemas.openxmlformats.org/officeDocument/2006/relationships/image" Target="../media/image480.png"/><Relationship Id="rId18" Type="http://schemas.openxmlformats.org/officeDocument/2006/relationships/customXml" Target="../ink/ink460.xml"/><Relationship Id="rId39" Type="http://schemas.openxmlformats.org/officeDocument/2006/relationships/image" Target="../media/image493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11.xml"/><Relationship Id="rId117" Type="http://schemas.openxmlformats.org/officeDocument/2006/relationships/image" Target="../media/image580.png"/><Relationship Id="rId21" Type="http://schemas.openxmlformats.org/officeDocument/2006/relationships/image" Target="../media/image532.png"/><Relationship Id="rId42" Type="http://schemas.openxmlformats.org/officeDocument/2006/relationships/customXml" Target="../ink/ink519.xml"/><Relationship Id="rId47" Type="http://schemas.openxmlformats.org/officeDocument/2006/relationships/image" Target="../media/image545.png"/><Relationship Id="rId63" Type="http://schemas.openxmlformats.org/officeDocument/2006/relationships/image" Target="../media/image553.png"/><Relationship Id="rId68" Type="http://schemas.openxmlformats.org/officeDocument/2006/relationships/customXml" Target="../ink/ink532.xml"/><Relationship Id="rId84" Type="http://schemas.openxmlformats.org/officeDocument/2006/relationships/customXml" Target="../ink/ink540.xml"/><Relationship Id="rId89" Type="http://schemas.openxmlformats.org/officeDocument/2006/relationships/image" Target="../media/image566.png"/><Relationship Id="rId112" Type="http://schemas.openxmlformats.org/officeDocument/2006/relationships/customXml" Target="../ink/ink554.xml"/><Relationship Id="rId16" Type="http://schemas.openxmlformats.org/officeDocument/2006/relationships/customXml" Target="../ink/ink506.xml"/><Relationship Id="rId107" Type="http://schemas.openxmlformats.org/officeDocument/2006/relationships/image" Target="../media/image575.png"/><Relationship Id="rId11" Type="http://schemas.openxmlformats.org/officeDocument/2006/relationships/image" Target="../media/image527.png"/><Relationship Id="rId32" Type="http://schemas.openxmlformats.org/officeDocument/2006/relationships/customXml" Target="../ink/ink514.xml"/><Relationship Id="rId37" Type="http://schemas.openxmlformats.org/officeDocument/2006/relationships/image" Target="../media/image540.png"/><Relationship Id="rId53" Type="http://schemas.openxmlformats.org/officeDocument/2006/relationships/image" Target="../media/image548.png"/><Relationship Id="rId58" Type="http://schemas.openxmlformats.org/officeDocument/2006/relationships/customXml" Target="../ink/ink527.xml"/><Relationship Id="rId74" Type="http://schemas.openxmlformats.org/officeDocument/2006/relationships/customXml" Target="../ink/ink535.xml"/><Relationship Id="rId79" Type="http://schemas.openxmlformats.org/officeDocument/2006/relationships/image" Target="../media/image561.png"/><Relationship Id="rId102" Type="http://schemas.openxmlformats.org/officeDocument/2006/relationships/customXml" Target="../ink/ink549.xml"/><Relationship Id="rId123" Type="http://schemas.openxmlformats.org/officeDocument/2006/relationships/image" Target="../media/image583.png"/><Relationship Id="rId5" Type="http://schemas.openxmlformats.org/officeDocument/2006/relationships/image" Target="../media/image524.png"/><Relationship Id="rId61" Type="http://schemas.openxmlformats.org/officeDocument/2006/relationships/image" Target="../media/image552.png"/><Relationship Id="rId82" Type="http://schemas.openxmlformats.org/officeDocument/2006/relationships/customXml" Target="../ink/ink539.xml"/><Relationship Id="rId90" Type="http://schemas.openxmlformats.org/officeDocument/2006/relationships/customXml" Target="../ink/ink543.xml"/><Relationship Id="rId95" Type="http://schemas.openxmlformats.org/officeDocument/2006/relationships/image" Target="../media/image569.png"/><Relationship Id="rId19" Type="http://schemas.openxmlformats.org/officeDocument/2006/relationships/image" Target="../media/image531.png"/><Relationship Id="rId14" Type="http://schemas.openxmlformats.org/officeDocument/2006/relationships/customXml" Target="../ink/ink505.xml"/><Relationship Id="rId22" Type="http://schemas.openxmlformats.org/officeDocument/2006/relationships/customXml" Target="../ink/ink509.xml"/><Relationship Id="rId27" Type="http://schemas.openxmlformats.org/officeDocument/2006/relationships/image" Target="../media/image535.png"/><Relationship Id="rId30" Type="http://schemas.openxmlformats.org/officeDocument/2006/relationships/customXml" Target="../ink/ink513.xml"/><Relationship Id="rId35" Type="http://schemas.openxmlformats.org/officeDocument/2006/relationships/image" Target="../media/image539.png"/><Relationship Id="rId43" Type="http://schemas.openxmlformats.org/officeDocument/2006/relationships/image" Target="../media/image543.png"/><Relationship Id="rId48" Type="http://schemas.openxmlformats.org/officeDocument/2006/relationships/customXml" Target="../ink/ink522.xml"/><Relationship Id="rId56" Type="http://schemas.openxmlformats.org/officeDocument/2006/relationships/customXml" Target="../ink/ink526.xml"/><Relationship Id="rId64" Type="http://schemas.openxmlformats.org/officeDocument/2006/relationships/customXml" Target="../ink/ink530.xml"/><Relationship Id="rId69" Type="http://schemas.openxmlformats.org/officeDocument/2006/relationships/image" Target="../media/image556.png"/><Relationship Id="rId77" Type="http://schemas.openxmlformats.org/officeDocument/2006/relationships/image" Target="../media/image560.png"/><Relationship Id="rId100" Type="http://schemas.openxmlformats.org/officeDocument/2006/relationships/customXml" Target="../ink/ink548.xml"/><Relationship Id="rId105" Type="http://schemas.openxmlformats.org/officeDocument/2006/relationships/image" Target="../media/image574.png"/><Relationship Id="rId113" Type="http://schemas.openxmlformats.org/officeDocument/2006/relationships/image" Target="../media/image578.png"/><Relationship Id="rId118" Type="http://schemas.openxmlformats.org/officeDocument/2006/relationships/customXml" Target="../ink/ink557.xml"/><Relationship Id="rId8" Type="http://schemas.openxmlformats.org/officeDocument/2006/relationships/customXml" Target="../ink/ink502.xml"/><Relationship Id="rId51" Type="http://schemas.openxmlformats.org/officeDocument/2006/relationships/image" Target="../media/image547.png"/><Relationship Id="rId72" Type="http://schemas.openxmlformats.org/officeDocument/2006/relationships/customXml" Target="../ink/ink534.xml"/><Relationship Id="rId80" Type="http://schemas.openxmlformats.org/officeDocument/2006/relationships/customXml" Target="../ink/ink538.xml"/><Relationship Id="rId85" Type="http://schemas.openxmlformats.org/officeDocument/2006/relationships/image" Target="../media/image564.png"/><Relationship Id="rId93" Type="http://schemas.openxmlformats.org/officeDocument/2006/relationships/image" Target="../media/image568.png"/><Relationship Id="rId98" Type="http://schemas.openxmlformats.org/officeDocument/2006/relationships/customXml" Target="../ink/ink547.xml"/><Relationship Id="rId121" Type="http://schemas.openxmlformats.org/officeDocument/2006/relationships/image" Target="../media/image582.png"/><Relationship Id="rId3" Type="http://schemas.openxmlformats.org/officeDocument/2006/relationships/image" Target="../media/image2910.png"/><Relationship Id="rId12" Type="http://schemas.openxmlformats.org/officeDocument/2006/relationships/customXml" Target="../ink/ink504.xml"/><Relationship Id="rId17" Type="http://schemas.openxmlformats.org/officeDocument/2006/relationships/image" Target="../media/image530.png"/><Relationship Id="rId25" Type="http://schemas.openxmlformats.org/officeDocument/2006/relationships/image" Target="../media/image534.png"/><Relationship Id="rId33" Type="http://schemas.openxmlformats.org/officeDocument/2006/relationships/image" Target="../media/image538.png"/><Relationship Id="rId38" Type="http://schemas.openxmlformats.org/officeDocument/2006/relationships/customXml" Target="../ink/ink517.xml"/><Relationship Id="rId46" Type="http://schemas.openxmlformats.org/officeDocument/2006/relationships/customXml" Target="../ink/ink521.xml"/><Relationship Id="rId59" Type="http://schemas.openxmlformats.org/officeDocument/2006/relationships/image" Target="../media/image551.png"/><Relationship Id="rId67" Type="http://schemas.openxmlformats.org/officeDocument/2006/relationships/image" Target="../media/image555.png"/><Relationship Id="rId103" Type="http://schemas.openxmlformats.org/officeDocument/2006/relationships/image" Target="../media/image573.png"/><Relationship Id="rId108" Type="http://schemas.openxmlformats.org/officeDocument/2006/relationships/customXml" Target="../ink/ink552.xml"/><Relationship Id="rId116" Type="http://schemas.openxmlformats.org/officeDocument/2006/relationships/customXml" Target="../ink/ink556.xml"/><Relationship Id="rId124" Type="http://schemas.openxmlformats.org/officeDocument/2006/relationships/customXml" Target="../ink/ink560.xml"/><Relationship Id="rId20" Type="http://schemas.openxmlformats.org/officeDocument/2006/relationships/customXml" Target="../ink/ink508.xml"/><Relationship Id="rId41" Type="http://schemas.openxmlformats.org/officeDocument/2006/relationships/image" Target="../media/image542.png"/><Relationship Id="rId54" Type="http://schemas.openxmlformats.org/officeDocument/2006/relationships/customXml" Target="../ink/ink525.xml"/><Relationship Id="rId62" Type="http://schemas.openxmlformats.org/officeDocument/2006/relationships/customXml" Target="../ink/ink529.xml"/><Relationship Id="rId70" Type="http://schemas.openxmlformats.org/officeDocument/2006/relationships/customXml" Target="../ink/ink533.xml"/><Relationship Id="rId75" Type="http://schemas.openxmlformats.org/officeDocument/2006/relationships/image" Target="../media/image559.png"/><Relationship Id="rId83" Type="http://schemas.openxmlformats.org/officeDocument/2006/relationships/image" Target="../media/image563.png"/><Relationship Id="rId88" Type="http://schemas.openxmlformats.org/officeDocument/2006/relationships/customXml" Target="../ink/ink542.xml"/><Relationship Id="rId91" Type="http://schemas.openxmlformats.org/officeDocument/2006/relationships/image" Target="../media/image567.png"/><Relationship Id="rId96" Type="http://schemas.openxmlformats.org/officeDocument/2006/relationships/customXml" Target="../ink/ink546.xml"/><Relationship Id="rId111" Type="http://schemas.openxmlformats.org/officeDocument/2006/relationships/image" Target="../media/image57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1.xml"/><Relationship Id="rId15" Type="http://schemas.openxmlformats.org/officeDocument/2006/relationships/image" Target="../media/image529.png"/><Relationship Id="rId23" Type="http://schemas.openxmlformats.org/officeDocument/2006/relationships/image" Target="../media/image533.png"/><Relationship Id="rId28" Type="http://schemas.openxmlformats.org/officeDocument/2006/relationships/customXml" Target="../ink/ink512.xml"/><Relationship Id="rId36" Type="http://schemas.openxmlformats.org/officeDocument/2006/relationships/customXml" Target="../ink/ink516.xml"/><Relationship Id="rId49" Type="http://schemas.openxmlformats.org/officeDocument/2006/relationships/image" Target="../media/image546.png"/><Relationship Id="rId57" Type="http://schemas.openxmlformats.org/officeDocument/2006/relationships/image" Target="../media/image550.png"/><Relationship Id="rId106" Type="http://schemas.openxmlformats.org/officeDocument/2006/relationships/customXml" Target="../ink/ink551.xml"/><Relationship Id="rId114" Type="http://schemas.openxmlformats.org/officeDocument/2006/relationships/customXml" Target="../ink/ink555.xml"/><Relationship Id="rId119" Type="http://schemas.openxmlformats.org/officeDocument/2006/relationships/image" Target="../media/image581.png"/><Relationship Id="rId10" Type="http://schemas.openxmlformats.org/officeDocument/2006/relationships/customXml" Target="../ink/ink503.xml"/><Relationship Id="rId31" Type="http://schemas.openxmlformats.org/officeDocument/2006/relationships/image" Target="../media/image537.png"/><Relationship Id="rId44" Type="http://schemas.openxmlformats.org/officeDocument/2006/relationships/customXml" Target="../ink/ink520.xml"/><Relationship Id="rId52" Type="http://schemas.openxmlformats.org/officeDocument/2006/relationships/customXml" Target="../ink/ink524.xml"/><Relationship Id="rId60" Type="http://schemas.openxmlformats.org/officeDocument/2006/relationships/customXml" Target="../ink/ink528.xml"/><Relationship Id="rId65" Type="http://schemas.openxmlformats.org/officeDocument/2006/relationships/image" Target="../media/image554.png"/><Relationship Id="rId73" Type="http://schemas.openxmlformats.org/officeDocument/2006/relationships/image" Target="../media/image558.png"/><Relationship Id="rId78" Type="http://schemas.openxmlformats.org/officeDocument/2006/relationships/customXml" Target="../ink/ink537.xml"/><Relationship Id="rId81" Type="http://schemas.openxmlformats.org/officeDocument/2006/relationships/image" Target="../media/image562.png"/><Relationship Id="rId86" Type="http://schemas.openxmlformats.org/officeDocument/2006/relationships/customXml" Target="../ink/ink541.xml"/><Relationship Id="rId94" Type="http://schemas.openxmlformats.org/officeDocument/2006/relationships/customXml" Target="../ink/ink545.xml"/><Relationship Id="rId99" Type="http://schemas.openxmlformats.org/officeDocument/2006/relationships/image" Target="../media/image571.png"/><Relationship Id="rId101" Type="http://schemas.openxmlformats.org/officeDocument/2006/relationships/image" Target="../media/image572.png"/><Relationship Id="rId122" Type="http://schemas.openxmlformats.org/officeDocument/2006/relationships/customXml" Target="../ink/ink559.xml"/><Relationship Id="rId4" Type="http://schemas.openxmlformats.org/officeDocument/2006/relationships/customXml" Target="../ink/ink500.xml"/><Relationship Id="rId9" Type="http://schemas.openxmlformats.org/officeDocument/2006/relationships/image" Target="../media/image526.png"/><Relationship Id="rId13" Type="http://schemas.openxmlformats.org/officeDocument/2006/relationships/image" Target="../media/image528.png"/><Relationship Id="rId18" Type="http://schemas.openxmlformats.org/officeDocument/2006/relationships/customXml" Target="../ink/ink507.xml"/><Relationship Id="rId39" Type="http://schemas.openxmlformats.org/officeDocument/2006/relationships/image" Target="../media/image541.png"/><Relationship Id="rId109" Type="http://schemas.openxmlformats.org/officeDocument/2006/relationships/image" Target="../media/image576.png"/><Relationship Id="rId34" Type="http://schemas.openxmlformats.org/officeDocument/2006/relationships/customXml" Target="../ink/ink515.xml"/><Relationship Id="rId50" Type="http://schemas.openxmlformats.org/officeDocument/2006/relationships/customXml" Target="../ink/ink523.xml"/><Relationship Id="rId55" Type="http://schemas.openxmlformats.org/officeDocument/2006/relationships/image" Target="../media/image549.png"/><Relationship Id="rId76" Type="http://schemas.openxmlformats.org/officeDocument/2006/relationships/customXml" Target="../ink/ink536.xml"/><Relationship Id="rId97" Type="http://schemas.openxmlformats.org/officeDocument/2006/relationships/image" Target="../media/image570.png"/><Relationship Id="rId104" Type="http://schemas.openxmlformats.org/officeDocument/2006/relationships/customXml" Target="../ink/ink550.xml"/><Relationship Id="rId120" Type="http://schemas.openxmlformats.org/officeDocument/2006/relationships/customXml" Target="../ink/ink558.xml"/><Relationship Id="rId125" Type="http://schemas.openxmlformats.org/officeDocument/2006/relationships/image" Target="../media/image584.png"/><Relationship Id="rId7" Type="http://schemas.openxmlformats.org/officeDocument/2006/relationships/image" Target="../media/image525.png"/><Relationship Id="rId71" Type="http://schemas.openxmlformats.org/officeDocument/2006/relationships/image" Target="../media/image557.png"/><Relationship Id="rId92" Type="http://schemas.openxmlformats.org/officeDocument/2006/relationships/customXml" Target="../ink/ink544.xml"/><Relationship Id="rId2" Type="http://schemas.openxmlformats.org/officeDocument/2006/relationships/image" Target="../media/image523.png"/><Relationship Id="rId29" Type="http://schemas.openxmlformats.org/officeDocument/2006/relationships/image" Target="../media/image536.png"/><Relationship Id="rId24" Type="http://schemas.openxmlformats.org/officeDocument/2006/relationships/customXml" Target="../ink/ink510.xml"/><Relationship Id="rId40" Type="http://schemas.openxmlformats.org/officeDocument/2006/relationships/customXml" Target="../ink/ink518.xml"/><Relationship Id="rId45" Type="http://schemas.openxmlformats.org/officeDocument/2006/relationships/image" Target="../media/image544.png"/><Relationship Id="rId66" Type="http://schemas.openxmlformats.org/officeDocument/2006/relationships/customXml" Target="../ink/ink531.xml"/><Relationship Id="rId87" Type="http://schemas.openxmlformats.org/officeDocument/2006/relationships/image" Target="../media/image565.png"/><Relationship Id="rId110" Type="http://schemas.openxmlformats.org/officeDocument/2006/relationships/customXml" Target="../ink/ink553.xml"/><Relationship Id="rId115" Type="http://schemas.openxmlformats.org/officeDocument/2006/relationships/image" Target="../media/image579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72.xml"/><Relationship Id="rId117" Type="http://schemas.openxmlformats.org/officeDocument/2006/relationships/image" Target="../media/image642.png"/><Relationship Id="rId21" Type="http://schemas.openxmlformats.org/officeDocument/2006/relationships/image" Target="../media/image594.png"/><Relationship Id="rId42" Type="http://schemas.openxmlformats.org/officeDocument/2006/relationships/customXml" Target="../ink/ink580.xml"/><Relationship Id="rId47" Type="http://schemas.openxmlformats.org/officeDocument/2006/relationships/image" Target="../media/image607.png"/><Relationship Id="rId63" Type="http://schemas.openxmlformats.org/officeDocument/2006/relationships/image" Target="../media/image615.png"/><Relationship Id="rId68" Type="http://schemas.openxmlformats.org/officeDocument/2006/relationships/customXml" Target="../ink/ink593.xml"/><Relationship Id="rId84" Type="http://schemas.openxmlformats.org/officeDocument/2006/relationships/customXml" Target="../ink/ink601.xml"/><Relationship Id="rId89" Type="http://schemas.openxmlformats.org/officeDocument/2006/relationships/image" Target="../media/image628.png"/><Relationship Id="rId112" Type="http://schemas.openxmlformats.org/officeDocument/2006/relationships/customXml" Target="../ink/ink615.xml"/><Relationship Id="rId133" Type="http://schemas.openxmlformats.org/officeDocument/2006/relationships/image" Target="../media/image650.png"/><Relationship Id="rId138" Type="http://schemas.openxmlformats.org/officeDocument/2006/relationships/customXml" Target="../ink/ink628.xml"/><Relationship Id="rId154" Type="http://schemas.openxmlformats.org/officeDocument/2006/relationships/customXml" Target="../ink/ink636.xml"/><Relationship Id="rId159" Type="http://schemas.openxmlformats.org/officeDocument/2006/relationships/image" Target="../media/image663.png"/><Relationship Id="rId175" Type="http://schemas.openxmlformats.org/officeDocument/2006/relationships/image" Target="../media/image671.png"/><Relationship Id="rId170" Type="http://schemas.openxmlformats.org/officeDocument/2006/relationships/customXml" Target="../ink/ink644.xml"/><Relationship Id="rId16" Type="http://schemas.openxmlformats.org/officeDocument/2006/relationships/customXml" Target="../ink/ink567.xml"/><Relationship Id="rId107" Type="http://schemas.openxmlformats.org/officeDocument/2006/relationships/image" Target="../media/image637.png"/><Relationship Id="rId11" Type="http://schemas.openxmlformats.org/officeDocument/2006/relationships/image" Target="../media/image589.png"/><Relationship Id="rId32" Type="http://schemas.openxmlformats.org/officeDocument/2006/relationships/customXml" Target="../ink/ink575.xml"/><Relationship Id="rId37" Type="http://schemas.openxmlformats.org/officeDocument/2006/relationships/image" Target="../media/image602.png"/><Relationship Id="rId53" Type="http://schemas.openxmlformats.org/officeDocument/2006/relationships/image" Target="../media/image610.png"/><Relationship Id="rId58" Type="http://schemas.openxmlformats.org/officeDocument/2006/relationships/customXml" Target="../ink/ink588.xml"/><Relationship Id="rId74" Type="http://schemas.openxmlformats.org/officeDocument/2006/relationships/customXml" Target="../ink/ink596.xml"/><Relationship Id="rId79" Type="http://schemas.openxmlformats.org/officeDocument/2006/relationships/image" Target="../media/image623.png"/><Relationship Id="rId102" Type="http://schemas.openxmlformats.org/officeDocument/2006/relationships/customXml" Target="../ink/ink610.xml"/><Relationship Id="rId123" Type="http://schemas.openxmlformats.org/officeDocument/2006/relationships/image" Target="../media/image645.png"/><Relationship Id="rId128" Type="http://schemas.openxmlformats.org/officeDocument/2006/relationships/customXml" Target="../ink/ink623.xml"/><Relationship Id="rId144" Type="http://schemas.openxmlformats.org/officeDocument/2006/relationships/customXml" Target="../ink/ink631.xml"/><Relationship Id="rId149" Type="http://schemas.openxmlformats.org/officeDocument/2006/relationships/image" Target="../media/image658.png"/><Relationship Id="rId5" Type="http://schemas.openxmlformats.org/officeDocument/2006/relationships/image" Target="../media/image586.png"/><Relationship Id="rId90" Type="http://schemas.openxmlformats.org/officeDocument/2006/relationships/customXml" Target="../ink/ink604.xml"/><Relationship Id="rId95" Type="http://schemas.openxmlformats.org/officeDocument/2006/relationships/image" Target="../media/image631.png"/><Relationship Id="rId160" Type="http://schemas.openxmlformats.org/officeDocument/2006/relationships/customXml" Target="../ink/ink639.xml"/><Relationship Id="rId165" Type="http://schemas.openxmlformats.org/officeDocument/2006/relationships/image" Target="../media/image666.png"/><Relationship Id="rId22" Type="http://schemas.openxmlformats.org/officeDocument/2006/relationships/customXml" Target="../ink/ink570.xml"/><Relationship Id="rId27" Type="http://schemas.openxmlformats.org/officeDocument/2006/relationships/image" Target="../media/image597.png"/><Relationship Id="rId43" Type="http://schemas.openxmlformats.org/officeDocument/2006/relationships/image" Target="../media/image605.png"/><Relationship Id="rId48" Type="http://schemas.openxmlformats.org/officeDocument/2006/relationships/customXml" Target="../ink/ink583.xml"/><Relationship Id="rId64" Type="http://schemas.openxmlformats.org/officeDocument/2006/relationships/customXml" Target="../ink/ink591.xml"/><Relationship Id="rId69" Type="http://schemas.openxmlformats.org/officeDocument/2006/relationships/image" Target="../media/image618.png"/><Relationship Id="rId113" Type="http://schemas.openxmlformats.org/officeDocument/2006/relationships/image" Target="../media/image640.png"/><Relationship Id="rId118" Type="http://schemas.openxmlformats.org/officeDocument/2006/relationships/customXml" Target="../ink/ink618.xml"/><Relationship Id="rId134" Type="http://schemas.openxmlformats.org/officeDocument/2006/relationships/customXml" Target="../ink/ink626.xml"/><Relationship Id="rId139" Type="http://schemas.openxmlformats.org/officeDocument/2006/relationships/image" Target="../media/image653.png"/><Relationship Id="rId80" Type="http://schemas.openxmlformats.org/officeDocument/2006/relationships/customXml" Target="../ink/ink599.xml"/><Relationship Id="rId85" Type="http://schemas.openxmlformats.org/officeDocument/2006/relationships/image" Target="../media/image626.png"/><Relationship Id="rId150" Type="http://schemas.openxmlformats.org/officeDocument/2006/relationships/customXml" Target="../ink/ink634.xml"/><Relationship Id="rId155" Type="http://schemas.openxmlformats.org/officeDocument/2006/relationships/image" Target="../media/image661.png"/><Relationship Id="rId171" Type="http://schemas.openxmlformats.org/officeDocument/2006/relationships/image" Target="../media/image669.png"/><Relationship Id="rId176" Type="http://schemas.openxmlformats.org/officeDocument/2006/relationships/customXml" Target="../ink/ink647.xml"/><Relationship Id="rId12" Type="http://schemas.openxmlformats.org/officeDocument/2006/relationships/customXml" Target="../ink/ink565.xml"/><Relationship Id="rId17" Type="http://schemas.openxmlformats.org/officeDocument/2006/relationships/image" Target="../media/image592.png"/><Relationship Id="rId33" Type="http://schemas.openxmlformats.org/officeDocument/2006/relationships/image" Target="../media/image600.png"/><Relationship Id="rId38" Type="http://schemas.openxmlformats.org/officeDocument/2006/relationships/customXml" Target="../ink/ink578.xml"/><Relationship Id="rId59" Type="http://schemas.openxmlformats.org/officeDocument/2006/relationships/image" Target="../media/image613.png"/><Relationship Id="rId103" Type="http://schemas.openxmlformats.org/officeDocument/2006/relationships/image" Target="../media/image635.png"/><Relationship Id="rId108" Type="http://schemas.openxmlformats.org/officeDocument/2006/relationships/customXml" Target="../ink/ink613.xml"/><Relationship Id="rId124" Type="http://schemas.openxmlformats.org/officeDocument/2006/relationships/customXml" Target="../ink/ink621.xml"/><Relationship Id="rId129" Type="http://schemas.openxmlformats.org/officeDocument/2006/relationships/image" Target="../media/image648.png"/><Relationship Id="rId54" Type="http://schemas.openxmlformats.org/officeDocument/2006/relationships/customXml" Target="../ink/ink586.xml"/><Relationship Id="rId70" Type="http://schemas.openxmlformats.org/officeDocument/2006/relationships/customXml" Target="../ink/ink594.xml"/><Relationship Id="rId75" Type="http://schemas.openxmlformats.org/officeDocument/2006/relationships/image" Target="../media/image621.png"/><Relationship Id="rId91" Type="http://schemas.openxmlformats.org/officeDocument/2006/relationships/image" Target="../media/image629.png"/><Relationship Id="rId96" Type="http://schemas.openxmlformats.org/officeDocument/2006/relationships/customXml" Target="../ink/ink607.xml"/><Relationship Id="rId140" Type="http://schemas.openxmlformats.org/officeDocument/2006/relationships/customXml" Target="../ink/ink629.xml"/><Relationship Id="rId145" Type="http://schemas.openxmlformats.org/officeDocument/2006/relationships/image" Target="../media/image656.png"/><Relationship Id="rId161" Type="http://schemas.openxmlformats.org/officeDocument/2006/relationships/image" Target="../media/image664.png"/><Relationship Id="rId166" Type="http://schemas.openxmlformats.org/officeDocument/2006/relationships/customXml" Target="../ink/ink64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2.xml"/><Relationship Id="rId23" Type="http://schemas.openxmlformats.org/officeDocument/2006/relationships/image" Target="../media/image595.png"/><Relationship Id="rId28" Type="http://schemas.openxmlformats.org/officeDocument/2006/relationships/customXml" Target="../ink/ink573.xml"/><Relationship Id="rId49" Type="http://schemas.openxmlformats.org/officeDocument/2006/relationships/image" Target="../media/image608.png"/><Relationship Id="rId114" Type="http://schemas.openxmlformats.org/officeDocument/2006/relationships/customXml" Target="../ink/ink616.xml"/><Relationship Id="rId119" Type="http://schemas.openxmlformats.org/officeDocument/2006/relationships/image" Target="../media/image643.png"/><Relationship Id="rId10" Type="http://schemas.openxmlformats.org/officeDocument/2006/relationships/customXml" Target="../ink/ink564.xml"/><Relationship Id="rId31" Type="http://schemas.openxmlformats.org/officeDocument/2006/relationships/image" Target="../media/image599.png"/><Relationship Id="rId44" Type="http://schemas.openxmlformats.org/officeDocument/2006/relationships/customXml" Target="../ink/ink581.xml"/><Relationship Id="rId52" Type="http://schemas.openxmlformats.org/officeDocument/2006/relationships/customXml" Target="../ink/ink585.xml"/><Relationship Id="rId60" Type="http://schemas.openxmlformats.org/officeDocument/2006/relationships/customXml" Target="../ink/ink589.xml"/><Relationship Id="rId65" Type="http://schemas.openxmlformats.org/officeDocument/2006/relationships/image" Target="../media/image616.png"/><Relationship Id="rId73" Type="http://schemas.openxmlformats.org/officeDocument/2006/relationships/image" Target="../media/image620.png"/><Relationship Id="rId78" Type="http://schemas.openxmlformats.org/officeDocument/2006/relationships/customXml" Target="../ink/ink598.xml"/><Relationship Id="rId81" Type="http://schemas.openxmlformats.org/officeDocument/2006/relationships/image" Target="../media/image624.png"/><Relationship Id="rId86" Type="http://schemas.openxmlformats.org/officeDocument/2006/relationships/customXml" Target="../ink/ink602.xml"/><Relationship Id="rId94" Type="http://schemas.openxmlformats.org/officeDocument/2006/relationships/customXml" Target="../ink/ink606.xml"/><Relationship Id="rId99" Type="http://schemas.openxmlformats.org/officeDocument/2006/relationships/image" Target="../media/image633.png"/><Relationship Id="rId101" Type="http://schemas.openxmlformats.org/officeDocument/2006/relationships/image" Target="../media/image634.png"/><Relationship Id="rId122" Type="http://schemas.openxmlformats.org/officeDocument/2006/relationships/customXml" Target="../ink/ink620.xml"/><Relationship Id="rId130" Type="http://schemas.openxmlformats.org/officeDocument/2006/relationships/customXml" Target="../ink/ink624.xml"/><Relationship Id="rId135" Type="http://schemas.openxmlformats.org/officeDocument/2006/relationships/image" Target="../media/image651.png"/><Relationship Id="rId143" Type="http://schemas.openxmlformats.org/officeDocument/2006/relationships/image" Target="../media/image655.png"/><Relationship Id="rId148" Type="http://schemas.openxmlformats.org/officeDocument/2006/relationships/customXml" Target="../ink/ink633.xml"/><Relationship Id="rId151" Type="http://schemas.openxmlformats.org/officeDocument/2006/relationships/image" Target="../media/image659.png"/><Relationship Id="rId156" Type="http://schemas.openxmlformats.org/officeDocument/2006/relationships/customXml" Target="../ink/ink637.xml"/><Relationship Id="rId164" Type="http://schemas.openxmlformats.org/officeDocument/2006/relationships/customXml" Target="../ink/ink641.xml"/><Relationship Id="rId169" Type="http://schemas.openxmlformats.org/officeDocument/2006/relationships/image" Target="../media/image668.png"/><Relationship Id="rId177" Type="http://schemas.openxmlformats.org/officeDocument/2006/relationships/image" Target="../media/image672.png"/><Relationship Id="rId4" Type="http://schemas.openxmlformats.org/officeDocument/2006/relationships/customXml" Target="../ink/ink561.xml"/><Relationship Id="rId9" Type="http://schemas.openxmlformats.org/officeDocument/2006/relationships/image" Target="../media/image588.png"/><Relationship Id="rId172" Type="http://schemas.openxmlformats.org/officeDocument/2006/relationships/customXml" Target="../ink/ink645.xml"/><Relationship Id="rId13" Type="http://schemas.openxmlformats.org/officeDocument/2006/relationships/image" Target="../media/image590.png"/><Relationship Id="rId18" Type="http://schemas.openxmlformats.org/officeDocument/2006/relationships/customXml" Target="../ink/ink568.xml"/><Relationship Id="rId39" Type="http://schemas.openxmlformats.org/officeDocument/2006/relationships/image" Target="../media/image603.png"/><Relationship Id="rId109" Type="http://schemas.openxmlformats.org/officeDocument/2006/relationships/image" Target="../media/image638.png"/><Relationship Id="rId34" Type="http://schemas.openxmlformats.org/officeDocument/2006/relationships/customXml" Target="../ink/ink576.xml"/><Relationship Id="rId50" Type="http://schemas.openxmlformats.org/officeDocument/2006/relationships/customXml" Target="../ink/ink584.xml"/><Relationship Id="rId55" Type="http://schemas.openxmlformats.org/officeDocument/2006/relationships/image" Target="../media/image611.png"/><Relationship Id="rId76" Type="http://schemas.openxmlformats.org/officeDocument/2006/relationships/customXml" Target="../ink/ink597.xml"/><Relationship Id="rId97" Type="http://schemas.openxmlformats.org/officeDocument/2006/relationships/image" Target="../media/image632.png"/><Relationship Id="rId104" Type="http://schemas.openxmlformats.org/officeDocument/2006/relationships/customXml" Target="../ink/ink611.xml"/><Relationship Id="rId120" Type="http://schemas.openxmlformats.org/officeDocument/2006/relationships/customXml" Target="../ink/ink619.xml"/><Relationship Id="rId125" Type="http://schemas.openxmlformats.org/officeDocument/2006/relationships/image" Target="../media/image646.png"/><Relationship Id="rId141" Type="http://schemas.openxmlformats.org/officeDocument/2006/relationships/image" Target="../media/image654.png"/><Relationship Id="rId146" Type="http://schemas.openxmlformats.org/officeDocument/2006/relationships/customXml" Target="../ink/ink632.xml"/><Relationship Id="rId167" Type="http://schemas.openxmlformats.org/officeDocument/2006/relationships/image" Target="../media/image667.png"/><Relationship Id="rId7" Type="http://schemas.openxmlformats.org/officeDocument/2006/relationships/image" Target="../media/image587.png"/><Relationship Id="rId71" Type="http://schemas.openxmlformats.org/officeDocument/2006/relationships/image" Target="../media/image619.png"/><Relationship Id="rId92" Type="http://schemas.openxmlformats.org/officeDocument/2006/relationships/customXml" Target="../ink/ink605.xml"/><Relationship Id="rId162" Type="http://schemas.openxmlformats.org/officeDocument/2006/relationships/customXml" Target="../ink/ink640.xml"/><Relationship Id="rId2" Type="http://schemas.openxmlformats.org/officeDocument/2006/relationships/image" Target="../media/image2920.png"/><Relationship Id="rId29" Type="http://schemas.openxmlformats.org/officeDocument/2006/relationships/image" Target="../media/image598.png"/><Relationship Id="rId24" Type="http://schemas.openxmlformats.org/officeDocument/2006/relationships/customXml" Target="../ink/ink571.xml"/><Relationship Id="rId40" Type="http://schemas.openxmlformats.org/officeDocument/2006/relationships/customXml" Target="../ink/ink579.xml"/><Relationship Id="rId45" Type="http://schemas.openxmlformats.org/officeDocument/2006/relationships/image" Target="../media/image606.png"/><Relationship Id="rId66" Type="http://schemas.openxmlformats.org/officeDocument/2006/relationships/customXml" Target="../ink/ink592.xml"/><Relationship Id="rId87" Type="http://schemas.openxmlformats.org/officeDocument/2006/relationships/image" Target="../media/image627.png"/><Relationship Id="rId110" Type="http://schemas.openxmlformats.org/officeDocument/2006/relationships/customXml" Target="../ink/ink614.xml"/><Relationship Id="rId115" Type="http://schemas.openxmlformats.org/officeDocument/2006/relationships/image" Target="../media/image641.png"/><Relationship Id="rId131" Type="http://schemas.openxmlformats.org/officeDocument/2006/relationships/image" Target="../media/image649.png"/><Relationship Id="rId136" Type="http://schemas.openxmlformats.org/officeDocument/2006/relationships/customXml" Target="../ink/ink627.xml"/><Relationship Id="rId157" Type="http://schemas.openxmlformats.org/officeDocument/2006/relationships/image" Target="../media/image662.png"/><Relationship Id="rId178" Type="http://schemas.openxmlformats.org/officeDocument/2006/relationships/customXml" Target="../ink/ink648.xml"/><Relationship Id="rId61" Type="http://schemas.openxmlformats.org/officeDocument/2006/relationships/image" Target="../media/image614.png"/><Relationship Id="rId82" Type="http://schemas.openxmlformats.org/officeDocument/2006/relationships/customXml" Target="../ink/ink600.xml"/><Relationship Id="rId152" Type="http://schemas.openxmlformats.org/officeDocument/2006/relationships/customXml" Target="../ink/ink635.xml"/><Relationship Id="rId173" Type="http://schemas.openxmlformats.org/officeDocument/2006/relationships/image" Target="../media/image670.png"/><Relationship Id="rId19" Type="http://schemas.openxmlformats.org/officeDocument/2006/relationships/image" Target="../media/image593.png"/><Relationship Id="rId14" Type="http://schemas.openxmlformats.org/officeDocument/2006/relationships/customXml" Target="../ink/ink566.xml"/><Relationship Id="rId30" Type="http://schemas.openxmlformats.org/officeDocument/2006/relationships/customXml" Target="../ink/ink574.xml"/><Relationship Id="rId35" Type="http://schemas.openxmlformats.org/officeDocument/2006/relationships/image" Target="../media/image601.png"/><Relationship Id="rId56" Type="http://schemas.openxmlformats.org/officeDocument/2006/relationships/customXml" Target="../ink/ink587.xml"/><Relationship Id="rId77" Type="http://schemas.openxmlformats.org/officeDocument/2006/relationships/image" Target="../media/image622.png"/><Relationship Id="rId100" Type="http://schemas.openxmlformats.org/officeDocument/2006/relationships/customXml" Target="../ink/ink609.xml"/><Relationship Id="rId105" Type="http://schemas.openxmlformats.org/officeDocument/2006/relationships/image" Target="../media/image636.png"/><Relationship Id="rId126" Type="http://schemas.openxmlformats.org/officeDocument/2006/relationships/customXml" Target="../ink/ink622.xml"/><Relationship Id="rId147" Type="http://schemas.openxmlformats.org/officeDocument/2006/relationships/image" Target="../media/image657.png"/><Relationship Id="rId168" Type="http://schemas.openxmlformats.org/officeDocument/2006/relationships/customXml" Target="../ink/ink643.xml"/><Relationship Id="rId8" Type="http://schemas.openxmlformats.org/officeDocument/2006/relationships/customXml" Target="../ink/ink563.xml"/><Relationship Id="rId51" Type="http://schemas.openxmlformats.org/officeDocument/2006/relationships/image" Target="../media/image609.png"/><Relationship Id="rId72" Type="http://schemas.openxmlformats.org/officeDocument/2006/relationships/customXml" Target="../ink/ink595.xml"/><Relationship Id="rId93" Type="http://schemas.openxmlformats.org/officeDocument/2006/relationships/image" Target="../media/image630.png"/><Relationship Id="rId98" Type="http://schemas.openxmlformats.org/officeDocument/2006/relationships/customXml" Target="../ink/ink608.xml"/><Relationship Id="rId121" Type="http://schemas.openxmlformats.org/officeDocument/2006/relationships/image" Target="../media/image644.png"/><Relationship Id="rId142" Type="http://schemas.openxmlformats.org/officeDocument/2006/relationships/customXml" Target="../ink/ink630.xml"/><Relationship Id="rId163" Type="http://schemas.openxmlformats.org/officeDocument/2006/relationships/image" Target="../media/image665.png"/><Relationship Id="rId3" Type="http://schemas.openxmlformats.org/officeDocument/2006/relationships/image" Target="../media/image585.png"/><Relationship Id="rId25" Type="http://schemas.openxmlformats.org/officeDocument/2006/relationships/image" Target="../media/image596.png"/><Relationship Id="rId46" Type="http://schemas.openxmlformats.org/officeDocument/2006/relationships/customXml" Target="../ink/ink582.xml"/><Relationship Id="rId67" Type="http://schemas.openxmlformats.org/officeDocument/2006/relationships/image" Target="../media/image617.png"/><Relationship Id="rId116" Type="http://schemas.openxmlformats.org/officeDocument/2006/relationships/customXml" Target="../ink/ink617.xml"/><Relationship Id="rId137" Type="http://schemas.openxmlformats.org/officeDocument/2006/relationships/image" Target="../media/image652.png"/><Relationship Id="rId158" Type="http://schemas.openxmlformats.org/officeDocument/2006/relationships/customXml" Target="../ink/ink638.xml"/><Relationship Id="rId20" Type="http://schemas.openxmlformats.org/officeDocument/2006/relationships/customXml" Target="../ink/ink569.xml"/><Relationship Id="rId41" Type="http://schemas.openxmlformats.org/officeDocument/2006/relationships/image" Target="../media/image604.png"/><Relationship Id="rId62" Type="http://schemas.openxmlformats.org/officeDocument/2006/relationships/customXml" Target="../ink/ink590.xml"/><Relationship Id="rId83" Type="http://schemas.openxmlformats.org/officeDocument/2006/relationships/image" Target="../media/image625.png"/><Relationship Id="rId88" Type="http://schemas.openxmlformats.org/officeDocument/2006/relationships/customXml" Target="../ink/ink603.xml"/><Relationship Id="rId111" Type="http://schemas.openxmlformats.org/officeDocument/2006/relationships/image" Target="../media/image639.png"/><Relationship Id="rId132" Type="http://schemas.openxmlformats.org/officeDocument/2006/relationships/customXml" Target="../ink/ink625.xml"/><Relationship Id="rId153" Type="http://schemas.openxmlformats.org/officeDocument/2006/relationships/image" Target="../media/image660.png"/><Relationship Id="rId174" Type="http://schemas.openxmlformats.org/officeDocument/2006/relationships/customXml" Target="../ink/ink646.xml"/><Relationship Id="rId179" Type="http://schemas.openxmlformats.org/officeDocument/2006/relationships/image" Target="../media/image673.png"/><Relationship Id="rId15" Type="http://schemas.openxmlformats.org/officeDocument/2006/relationships/image" Target="../media/image591.png"/><Relationship Id="rId36" Type="http://schemas.openxmlformats.org/officeDocument/2006/relationships/customXml" Target="../ink/ink577.xml"/><Relationship Id="rId57" Type="http://schemas.openxmlformats.org/officeDocument/2006/relationships/image" Target="../media/image612.png"/><Relationship Id="rId106" Type="http://schemas.openxmlformats.org/officeDocument/2006/relationships/customXml" Target="../ink/ink612.xml"/><Relationship Id="rId127" Type="http://schemas.openxmlformats.org/officeDocument/2006/relationships/image" Target="../media/image64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9.png"/><Relationship Id="rId18" Type="http://schemas.openxmlformats.org/officeDocument/2006/relationships/customXml" Target="../ink/ink656.xml"/><Relationship Id="rId26" Type="http://schemas.openxmlformats.org/officeDocument/2006/relationships/customXml" Target="../ink/ink660.xml"/><Relationship Id="rId39" Type="http://schemas.openxmlformats.org/officeDocument/2006/relationships/image" Target="../media/image692.png"/><Relationship Id="rId21" Type="http://schemas.openxmlformats.org/officeDocument/2006/relationships/image" Target="../media/image683.png"/><Relationship Id="rId34" Type="http://schemas.openxmlformats.org/officeDocument/2006/relationships/customXml" Target="../ink/ink664.xml"/><Relationship Id="rId42" Type="http://schemas.openxmlformats.org/officeDocument/2006/relationships/customXml" Target="../ink/ink668.xml"/><Relationship Id="rId47" Type="http://schemas.openxmlformats.org/officeDocument/2006/relationships/image" Target="../media/image696.png"/><Relationship Id="rId50" Type="http://schemas.openxmlformats.org/officeDocument/2006/relationships/customXml" Target="../ink/ink672.xml"/><Relationship Id="rId55" Type="http://schemas.openxmlformats.org/officeDocument/2006/relationships/image" Target="../media/image700.png"/><Relationship Id="rId63" Type="http://schemas.openxmlformats.org/officeDocument/2006/relationships/image" Target="../media/image704.png"/><Relationship Id="rId7" Type="http://schemas.openxmlformats.org/officeDocument/2006/relationships/image" Target="../media/image676.png"/><Relationship Id="rId2" Type="http://schemas.openxmlformats.org/officeDocument/2006/relationships/image" Target="../media/image2940.png"/><Relationship Id="rId16" Type="http://schemas.openxmlformats.org/officeDocument/2006/relationships/customXml" Target="../ink/ink655.xml"/><Relationship Id="rId29" Type="http://schemas.openxmlformats.org/officeDocument/2006/relationships/image" Target="../media/image68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0.xml"/><Relationship Id="rId11" Type="http://schemas.openxmlformats.org/officeDocument/2006/relationships/image" Target="../media/image678.png"/><Relationship Id="rId24" Type="http://schemas.openxmlformats.org/officeDocument/2006/relationships/customXml" Target="../ink/ink659.xml"/><Relationship Id="rId32" Type="http://schemas.openxmlformats.org/officeDocument/2006/relationships/customXml" Target="../ink/ink663.xml"/><Relationship Id="rId37" Type="http://schemas.openxmlformats.org/officeDocument/2006/relationships/image" Target="../media/image691.png"/><Relationship Id="rId40" Type="http://schemas.openxmlformats.org/officeDocument/2006/relationships/customXml" Target="../ink/ink667.xml"/><Relationship Id="rId45" Type="http://schemas.openxmlformats.org/officeDocument/2006/relationships/image" Target="../media/image695.png"/><Relationship Id="rId53" Type="http://schemas.openxmlformats.org/officeDocument/2006/relationships/image" Target="../media/image699.png"/><Relationship Id="rId58" Type="http://schemas.openxmlformats.org/officeDocument/2006/relationships/customXml" Target="../ink/ink676.xml"/><Relationship Id="rId66" Type="http://schemas.openxmlformats.org/officeDocument/2006/relationships/customXml" Target="../ink/ink680.xml"/><Relationship Id="rId5" Type="http://schemas.openxmlformats.org/officeDocument/2006/relationships/image" Target="../media/image675.png"/><Relationship Id="rId15" Type="http://schemas.openxmlformats.org/officeDocument/2006/relationships/image" Target="../media/image680.png"/><Relationship Id="rId23" Type="http://schemas.openxmlformats.org/officeDocument/2006/relationships/image" Target="../media/image684.png"/><Relationship Id="rId28" Type="http://schemas.openxmlformats.org/officeDocument/2006/relationships/customXml" Target="../ink/ink661.xml"/><Relationship Id="rId36" Type="http://schemas.openxmlformats.org/officeDocument/2006/relationships/customXml" Target="../ink/ink665.xml"/><Relationship Id="rId49" Type="http://schemas.openxmlformats.org/officeDocument/2006/relationships/image" Target="../media/image697.png"/><Relationship Id="rId57" Type="http://schemas.openxmlformats.org/officeDocument/2006/relationships/image" Target="../media/image701.png"/><Relationship Id="rId61" Type="http://schemas.openxmlformats.org/officeDocument/2006/relationships/image" Target="../media/image703.png"/><Relationship Id="rId10" Type="http://schemas.openxmlformats.org/officeDocument/2006/relationships/customXml" Target="../ink/ink652.xml"/><Relationship Id="rId19" Type="http://schemas.openxmlformats.org/officeDocument/2006/relationships/image" Target="../media/image682.png"/><Relationship Id="rId31" Type="http://schemas.openxmlformats.org/officeDocument/2006/relationships/image" Target="../media/image688.png"/><Relationship Id="rId44" Type="http://schemas.openxmlformats.org/officeDocument/2006/relationships/customXml" Target="../ink/ink669.xml"/><Relationship Id="rId52" Type="http://schemas.openxmlformats.org/officeDocument/2006/relationships/customXml" Target="../ink/ink673.xml"/><Relationship Id="rId60" Type="http://schemas.openxmlformats.org/officeDocument/2006/relationships/customXml" Target="../ink/ink677.xml"/><Relationship Id="rId65" Type="http://schemas.openxmlformats.org/officeDocument/2006/relationships/image" Target="../media/image705.png"/><Relationship Id="rId4" Type="http://schemas.openxmlformats.org/officeDocument/2006/relationships/customXml" Target="../ink/ink649.xml"/><Relationship Id="rId9" Type="http://schemas.openxmlformats.org/officeDocument/2006/relationships/image" Target="../media/image677.png"/><Relationship Id="rId14" Type="http://schemas.openxmlformats.org/officeDocument/2006/relationships/customXml" Target="../ink/ink654.xml"/><Relationship Id="rId22" Type="http://schemas.openxmlformats.org/officeDocument/2006/relationships/customXml" Target="../ink/ink658.xml"/><Relationship Id="rId27" Type="http://schemas.openxmlformats.org/officeDocument/2006/relationships/image" Target="../media/image686.png"/><Relationship Id="rId30" Type="http://schemas.openxmlformats.org/officeDocument/2006/relationships/customXml" Target="../ink/ink662.xml"/><Relationship Id="rId35" Type="http://schemas.openxmlformats.org/officeDocument/2006/relationships/image" Target="../media/image690.png"/><Relationship Id="rId43" Type="http://schemas.openxmlformats.org/officeDocument/2006/relationships/image" Target="../media/image694.png"/><Relationship Id="rId48" Type="http://schemas.openxmlformats.org/officeDocument/2006/relationships/customXml" Target="../ink/ink671.xml"/><Relationship Id="rId56" Type="http://schemas.openxmlformats.org/officeDocument/2006/relationships/customXml" Target="../ink/ink675.xml"/><Relationship Id="rId64" Type="http://schemas.openxmlformats.org/officeDocument/2006/relationships/customXml" Target="../ink/ink679.xml"/><Relationship Id="rId8" Type="http://schemas.openxmlformats.org/officeDocument/2006/relationships/customXml" Target="../ink/ink651.xml"/><Relationship Id="rId51" Type="http://schemas.openxmlformats.org/officeDocument/2006/relationships/image" Target="../media/image698.png"/><Relationship Id="rId3" Type="http://schemas.openxmlformats.org/officeDocument/2006/relationships/image" Target="../media/image674.png"/><Relationship Id="rId12" Type="http://schemas.openxmlformats.org/officeDocument/2006/relationships/customXml" Target="../ink/ink653.xml"/><Relationship Id="rId17" Type="http://schemas.openxmlformats.org/officeDocument/2006/relationships/image" Target="../media/image681.png"/><Relationship Id="rId25" Type="http://schemas.openxmlformats.org/officeDocument/2006/relationships/image" Target="../media/image685.png"/><Relationship Id="rId33" Type="http://schemas.openxmlformats.org/officeDocument/2006/relationships/image" Target="../media/image689.png"/><Relationship Id="rId38" Type="http://schemas.openxmlformats.org/officeDocument/2006/relationships/customXml" Target="../ink/ink666.xml"/><Relationship Id="rId46" Type="http://schemas.openxmlformats.org/officeDocument/2006/relationships/customXml" Target="../ink/ink670.xml"/><Relationship Id="rId59" Type="http://schemas.openxmlformats.org/officeDocument/2006/relationships/image" Target="../media/image702.png"/><Relationship Id="rId67" Type="http://schemas.openxmlformats.org/officeDocument/2006/relationships/image" Target="../media/image706.png"/><Relationship Id="rId20" Type="http://schemas.openxmlformats.org/officeDocument/2006/relationships/customXml" Target="../ink/ink657.xml"/><Relationship Id="rId41" Type="http://schemas.openxmlformats.org/officeDocument/2006/relationships/image" Target="../media/image693.png"/><Relationship Id="rId54" Type="http://schemas.openxmlformats.org/officeDocument/2006/relationships/customXml" Target="../ink/ink674.xml"/><Relationship Id="rId62" Type="http://schemas.openxmlformats.org/officeDocument/2006/relationships/customXml" Target="../ink/ink6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ukVP7Mg3TU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.png"/><Relationship Id="rId21" Type="http://schemas.openxmlformats.org/officeDocument/2006/relationships/image" Target="../media/image14.png"/><Relationship Id="rId42" Type="http://schemas.openxmlformats.org/officeDocument/2006/relationships/customXml" Target="../ink/ink19.xml"/><Relationship Id="rId63" Type="http://schemas.openxmlformats.org/officeDocument/2006/relationships/image" Target="../media/image35.png"/><Relationship Id="rId84" Type="http://schemas.openxmlformats.org/officeDocument/2006/relationships/customXml" Target="../ink/ink40.xml"/><Relationship Id="rId138" Type="http://schemas.openxmlformats.org/officeDocument/2006/relationships/customXml" Target="../ink/ink67.xml"/><Relationship Id="rId159" Type="http://schemas.openxmlformats.org/officeDocument/2006/relationships/image" Target="../media/image83.png"/><Relationship Id="rId170" Type="http://schemas.openxmlformats.org/officeDocument/2006/relationships/customXml" Target="../ink/ink83.xml"/><Relationship Id="rId191" Type="http://schemas.openxmlformats.org/officeDocument/2006/relationships/image" Target="../media/image99.png"/><Relationship Id="rId205" Type="http://schemas.openxmlformats.org/officeDocument/2006/relationships/image" Target="../media/image106.png"/><Relationship Id="rId226" Type="http://schemas.openxmlformats.org/officeDocument/2006/relationships/customXml" Target="../ink/ink111.xml"/><Relationship Id="rId247" Type="http://schemas.openxmlformats.org/officeDocument/2006/relationships/image" Target="../media/image127.png"/><Relationship Id="rId107" Type="http://schemas.openxmlformats.org/officeDocument/2006/relationships/image" Target="../media/image57.png"/><Relationship Id="rId268" Type="http://schemas.openxmlformats.org/officeDocument/2006/relationships/customXml" Target="../ink/ink132.xml"/><Relationship Id="rId11" Type="http://schemas.openxmlformats.org/officeDocument/2006/relationships/image" Target="../media/image9.png"/><Relationship Id="rId32" Type="http://schemas.openxmlformats.org/officeDocument/2006/relationships/customXml" Target="../ink/ink14.xml"/><Relationship Id="rId53" Type="http://schemas.openxmlformats.org/officeDocument/2006/relationships/image" Target="../media/image30.png"/><Relationship Id="rId74" Type="http://schemas.openxmlformats.org/officeDocument/2006/relationships/customXml" Target="../ink/ink35.xml"/><Relationship Id="rId128" Type="http://schemas.openxmlformats.org/officeDocument/2006/relationships/customXml" Target="../ink/ink62.xml"/><Relationship Id="rId149" Type="http://schemas.openxmlformats.org/officeDocument/2006/relationships/image" Target="../media/image78.png"/><Relationship Id="rId5" Type="http://schemas.openxmlformats.org/officeDocument/2006/relationships/image" Target="../media/image6.png"/><Relationship Id="rId95" Type="http://schemas.openxmlformats.org/officeDocument/2006/relationships/image" Target="../media/image51.png"/><Relationship Id="rId160" Type="http://schemas.openxmlformats.org/officeDocument/2006/relationships/customXml" Target="../ink/ink78.xml"/><Relationship Id="rId181" Type="http://schemas.openxmlformats.org/officeDocument/2006/relationships/image" Target="../media/image94.png"/><Relationship Id="rId216" Type="http://schemas.openxmlformats.org/officeDocument/2006/relationships/customXml" Target="../ink/ink106.xml"/><Relationship Id="rId237" Type="http://schemas.openxmlformats.org/officeDocument/2006/relationships/image" Target="../media/image122.png"/><Relationship Id="rId258" Type="http://schemas.openxmlformats.org/officeDocument/2006/relationships/customXml" Target="../ink/ink127.xml"/><Relationship Id="rId279" Type="http://schemas.openxmlformats.org/officeDocument/2006/relationships/image" Target="../media/image143.png"/><Relationship Id="rId22" Type="http://schemas.openxmlformats.org/officeDocument/2006/relationships/customXml" Target="../ink/ink9.xml"/><Relationship Id="rId43" Type="http://schemas.openxmlformats.org/officeDocument/2006/relationships/image" Target="../media/image25.png"/><Relationship Id="rId64" Type="http://schemas.openxmlformats.org/officeDocument/2006/relationships/customXml" Target="../ink/ink30.xml"/><Relationship Id="rId118" Type="http://schemas.openxmlformats.org/officeDocument/2006/relationships/customXml" Target="../ink/ink57.xml"/><Relationship Id="rId139" Type="http://schemas.openxmlformats.org/officeDocument/2006/relationships/image" Target="../media/image73.png"/><Relationship Id="rId85" Type="http://schemas.openxmlformats.org/officeDocument/2006/relationships/image" Target="../media/image46.png"/><Relationship Id="rId150" Type="http://schemas.openxmlformats.org/officeDocument/2006/relationships/customXml" Target="../ink/ink73.xml"/><Relationship Id="rId171" Type="http://schemas.openxmlformats.org/officeDocument/2006/relationships/image" Target="../media/image89.png"/><Relationship Id="rId192" Type="http://schemas.openxmlformats.org/officeDocument/2006/relationships/customXml" Target="../ink/ink94.xml"/><Relationship Id="rId206" Type="http://schemas.openxmlformats.org/officeDocument/2006/relationships/customXml" Target="../ink/ink101.xml"/><Relationship Id="rId227" Type="http://schemas.openxmlformats.org/officeDocument/2006/relationships/image" Target="../media/image117.png"/><Relationship Id="rId248" Type="http://schemas.openxmlformats.org/officeDocument/2006/relationships/customXml" Target="../ink/ink122.xml"/><Relationship Id="rId269" Type="http://schemas.openxmlformats.org/officeDocument/2006/relationships/image" Target="../media/image138.png"/><Relationship Id="rId12" Type="http://schemas.openxmlformats.org/officeDocument/2006/relationships/customXml" Target="../ink/ink4.xml"/><Relationship Id="rId33" Type="http://schemas.openxmlformats.org/officeDocument/2006/relationships/image" Target="../media/image20.png"/><Relationship Id="rId108" Type="http://schemas.openxmlformats.org/officeDocument/2006/relationships/customXml" Target="../ink/ink52.xml"/><Relationship Id="rId129" Type="http://schemas.openxmlformats.org/officeDocument/2006/relationships/image" Target="../media/image68.png"/><Relationship Id="rId280" Type="http://schemas.openxmlformats.org/officeDocument/2006/relationships/customXml" Target="../ink/ink138.xml"/><Relationship Id="rId54" Type="http://schemas.openxmlformats.org/officeDocument/2006/relationships/customXml" Target="../ink/ink25.xml"/><Relationship Id="rId75" Type="http://schemas.openxmlformats.org/officeDocument/2006/relationships/image" Target="../media/image41.png"/><Relationship Id="rId96" Type="http://schemas.openxmlformats.org/officeDocument/2006/relationships/customXml" Target="../ink/ink46.xml"/><Relationship Id="rId140" Type="http://schemas.openxmlformats.org/officeDocument/2006/relationships/customXml" Target="../ink/ink68.xml"/><Relationship Id="rId161" Type="http://schemas.openxmlformats.org/officeDocument/2006/relationships/image" Target="../media/image84.png"/><Relationship Id="rId182" Type="http://schemas.openxmlformats.org/officeDocument/2006/relationships/customXml" Target="../ink/ink89.xml"/><Relationship Id="rId217" Type="http://schemas.openxmlformats.org/officeDocument/2006/relationships/image" Target="../media/image112.png"/><Relationship Id="rId6" Type="http://schemas.openxmlformats.org/officeDocument/2006/relationships/customXml" Target="../ink/ink1.xml"/><Relationship Id="rId238" Type="http://schemas.openxmlformats.org/officeDocument/2006/relationships/customXml" Target="../ink/ink117.xml"/><Relationship Id="rId259" Type="http://schemas.openxmlformats.org/officeDocument/2006/relationships/image" Target="../media/image133.png"/><Relationship Id="rId23" Type="http://schemas.openxmlformats.org/officeDocument/2006/relationships/image" Target="../media/image15.png"/><Relationship Id="rId119" Type="http://schemas.openxmlformats.org/officeDocument/2006/relationships/image" Target="../media/image63.png"/><Relationship Id="rId270" Type="http://schemas.openxmlformats.org/officeDocument/2006/relationships/customXml" Target="../ink/ink133.xml"/><Relationship Id="rId44" Type="http://schemas.openxmlformats.org/officeDocument/2006/relationships/customXml" Target="../ink/ink20.xml"/><Relationship Id="rId65" Type="http://schemas.openxmlformats.org/officeDocument/2006/relationships/image" Target="../media/image36.png"/><Relationship Id="rId86" Type="http://schemas.openxmlformats.org/officeDocument/2006/relationships/customXml" Target="../ink/ink41.xml"/><Relationship Id="rId130" Type="http://schemas.openxmlformats.org/officeDocument/2006/relationships/customXml" Target="../ink/ink63.xml"/><Relationship Id="rId151" Type="http://schemas.openxmlformats.org/officeDocument/2006/relationships/image" Target="../media/image79.png"/><Relationship Id="rId172" Type="http://schemas.openxmlformats.org/officeDocument/2006/relationships/customXml" Target="../ink/ink84.xml"/><Relationship Id="rId193" Type="http://schemas.openxmlformats.org/officeDocument/2006/relationships/image" Target="../media/image100.png"/><Relationship Id="rId207" Type="http://schemas.openxmlformats.org/officeDocument/2006/relationships/image" Target="../media/image107.png"/><Relationship Id="rId228" Type="http://schemas.openxmlformats.org/officeDocument/2006/relationships/customXml" Target="../ink/ink112.xml"/><Relationship Id="rId249" Type="http://schemas.openxmlformats.org/officeDocument/2006/relationships/image" Target="../media/image128.png"/><Relationship Id="rId13" Type="http://schemas.openxmlformats.org/officeDocument/2006/relationships/image" Target="../media/image10.png"/><Relationship Id="rId18" Type="http://schemas.openxmlformats.org/officeDocument/2006/relationships/customXml" Target="../ink/ink7.xml"/><Relationship Id="rId39" Type="http://schemas.openxmlformats.org/officeDocument/2006/relationships/image" Target="../media/image23.png"/><Relationship Id="rId109" Type="http://schemas.openxmlformats.org/officeDocument/2006/relationships/image" Target="../media/image58.png"/><Relationship Id="rId260" Type="http://schemas.openxmlformats.org/officeDocument/2006/relationships/customXml" Target="../ink/ink128.xml"/><Relationship Id="rId265" Type="http://schemas.openxmlformats.org/officeDocument/2006/relationships/image" Target="../media/image136.png"/><Relationship Id="rId281" Type="http://schemas.openxmlformats.org/officeDocument/2006/relationships/image" Target="../media/image144.png"/><Relationship Id="rId286" Type="http://schemas.openxmlformats.org/officeDocument/2006/relationships/customXml" Target="../ink/ink141.xml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../media/image31.png"/><Relationship Id="rId76" Type="http://schemas.openxmlformats.org/officeDocument/2006/relationships/customXml" Target="../ink/ink36.xml"/><Relationship Id="rId97" Type="http://schemas.openxmlformats.org/officeDocument/2006/relationships/image" Target="../media/image52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../media/image66.png"/><Relationship Id="rId141" Type="http://schemas.openxmlformats.org/officeDocument/2006/relationships/image" Target="../media/image74.png"/><Relationship Id="rId146" Type="http://schemas.openxmlformats.org/officeDocument/2006/relationships/customXml" Target="../ink/ink71.xml"/><Relationship Id="rId167" Type="http://schemas.openxmlformats.org/officeDocument/2006/relationships/image" Target="../media/image87.png"/><Relationship Id="rId188" Type="http://schemas.openxmlformats.org/officeDocument/2006/relationships/customXml" Target="../ink/ink92.xml"/><Relationship Id="rId7" Type="http://schemas.openxmlformats.org/officeDocument/2006/relationships/image" Target="../media/image7.png"/><Relationship Id="rId71" Type="http://schemas.openxmlformats.org/officeDocument/2006/relationships/image" Target="../media/image39.png"/><Relationship Id="rId92" Type="http://schemas.openxmlformats.org/officeDocument/2006/relationships/customXml" Target="../ink/ink44.xml"/><Relationship Id="rId162" Type="http://schemas.openxmlformats.org/officeDocument/2006/relationships/customXml" Target="../ink/ink79.xml"/><Relationship Id="rId183" Type="http://schemas.openxmlformats.org/officeDocument/2006/relationships/image" Target="../media/image95.png"/><Relationship Id="rId213" Type="http://schemas.openxmlformats.org/officeDocument/2006/relationships/image" Target="../media/image110.png"/><Relationship Id="rId218" Type="http://schemas.openxmlformats.org/officeDocument/2006/relationships/customXml" Target="../ink/ink107.xml"/><Relationship Id="rId234" Type="http://schemas.openxmlformats.org/officeDocument/2006/relationships/customXml" Target="../ink/ink115.xml"/><Relationship Id="rId239" Type="http://schemas.openxmlformats.org/officeDocument/2006/relationships/image" Target="../media/image123.png"/><Relationship Id="rId2" Type="http://schemas.openxmlformats.org/officeDocument/2006/relationships/image" Target="../media/image3.png"/><Relationship Id="rId29" Type="http://schemas.openxmlformats.org/officeDocument/2006/relationships/image" Target="../media/image18.png"/><Relationship Id="rId250" Type="http://schemas.openxmlformats.org/officeDocument/2006/relationships/customXml" Target="../ink/ink123.xml"/><Relationship Id="rId255" Type="http://schemas.openxmlformats.org/officeDocument/2006/relationships/image" Target="../media/image131.png"/><Relationship Id="rId271" Type="http://schemas.openxmlformats.org/officeDocument/2006/relationships/image" Target="../media/image139.png"/><Relationship Id="rId276" Type="http://schemas.openxmlformats.org/officeDocument/2006/relationships/customXml" Target="../ink/ink136.xml"/><Relationship Id="rId24" Type="http://schemas.openxmlformats.org/officeDocument/2006/relationships/customXml" Target="../ink/ink10.xml"/><Relationship Id="rId40" Type="http://schemas.openxmlformats.org/officeDocument/2006/relationships/customXml" Target="../ink/ink18.xml"/><Relationship Id="rId45" Type="http://schemas.openxmlformats.org/officeDocument/2006/relationships/image" Target="../media/image26.png"/><Relationship Id="rId66" Type="http://schemas.openxmlformats.org/officeDocument/2006/relationships/customXml" Target="../ink/ink31.xml"/><Relationship Id="rId87" Type="http://schemas.openxmlformats.org/officeDocument/2006/relationships/image" Target="../media/image47.png"/><Relationship Id="rId110" Type="http://schemas.openxmlformats.org/officeDocument/2006/relationships/customXml" Target="../ink/ink53.xml"/><Relationship Id="rId115" Type="http://schemas.openxmlformats.org/officeDocument/2006/relationships/image" Target="../media/image61.png"/><Relationship Id="rId131" Type="http://schemas.openxmlformats.org/officeDocument/2006/relationships/image" Target="../media/image69.png"/><Relationship Id="rId136" Type="http://schemas.openxmlformats.org/officeDocument/2006/relationships/customXml" Target="../ink/ink66.xml"/><Relationship Id="rId157" Type="http://schemas.openxmlformats.org/officeDocument/2006/relationships/image" Target="../media/image82.png"/><Relationship Id="rId178" Type="http://schemas.openxmlformats.org/officeDocument/2006/relationships/customXml" Target="../ink/ink87.xml"/><Relationship Id="rId61" Type="http://schemas.openxmlformats.org/officeDocument/2006/relationships/image" Target="../media/image34.png"/><Relationship Id="rId82" Type="http://schemas.openxmlformats.org/officeDocument/2006/relationships/customXml" Target="../ink/ink39.xml"/><Relationship Id="rId152" Type="http://schemas.openxmlformats.org/officeDocument/2006/relationships/customXml" Target="../ink/ink74.xml"/><Relationship Id="rId173" Type="http://schemas.openxmlformats.org/officeDocument/2006/relationships/image" Target="../media/image90.png"/><Relationship Id="rId194" Type="http://schemas.openxmlformats.org/officeDocument/2006/relationships/customXml" Target="../ink/ink95.xml"/><Relationship Id="rId199" Type="http://schemas.openxmlformats.org/officeDocument/2006/relationships/image" Target="../media/image103.png"/><Relationship Id="rId203" Type="http://schemas.openxmlformats.org/officeDocument/2006/relationships/image" Target="../media/image105.png"/><Relationship Id="rId208" Type="http://schemas.openxmlformats.org/officeDocument/2006/relationships/customXml" Target="../ink/ink102.xml"/><Relationship Id="rId229" Type="http://schemas.openxmlformats.org/officeDocument/2006/relationships/image" Target="../media/image118.png"/><Relationship Id="rId19" Type="http://schemas.openxmlformats.org/officeDocument/2006/relationships/image" Target="../media/image13.png"/><Relationship Id="rId224" Type="http://schemas.openxmlformats.org/officeDocument/2006/relationships/customXml" Target="../ink/ink110.xml"/><Relationship Id="rId240" Type="http://schemas.openxmlformats.org/officeDocument/2006/relationships/customXml" Target="../ink/ink118.xml"/><Relationship Id="rId245" Type="http://schemas.openxmlformats.org/officeDocument/2006/relationships/image" Target="../media/image126.png"/><Relationship Id="rId261" Type="http://schemas.openxmlformats.org/officeDocument/2006/relationships/image" Target="../media/image134.png"/><Relationship Id="rId266" Type="http://schemas.openxmlformats.org/officeDocument/2006/relationships/customXml" Target="../ink/ink131.xml"/><Relationship Id="rId287" Type="http://schemas.openxmlformats.org/officeDocument/2006/relationships/image" Target="../media/image147.png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21.png"/><Relationship Id="rId56" Type="http://schemas.openxmlformats.org/officeDocument/2006/relationships/customXml" Target="../ink/ink26.xml"/><Relationship Id="rId77" Type="http://schemas.openxmlformats.org/officeDocument/2006/relationships/image" Target="../media/image42.png"/><Relationship Id="rId100" Type="http://schemas.openxmlformats.org/officeDocument/2006/relationships/customXml" Target="../ink/ink48.xml"/><Relationship Id="rId105" Type="http://schemas.openxmlformats.org/officeDocument/2006/relationships/image" Target="../media/image56.png"/><Relationship Id="rId126" Type="http://schemas.openxmlformats.org/officeDocument/2006/relationships/customXml" Target="../ink/ink61.xml"/><Relationship Id="rId147" Type="http://schemas.openxmlformats.org/officeDocument/2006/relationships/image" Target="../media/image77.png"/><Relationship Id="rId168" Type="http://schemas.openxmlformats.org/officeDocument/2006/relationships/customXml" Target="../ink/ink82.xml"/><Relationship Id="rId282" Type="http://schemas.openxmlformats.org/officeDocument/2006/relationships/customXml" Target="../ink/ink139.xml"/><Relationship Id="rId8" Type="http://schemas.openxmlformats.org/officeDocument/2006/relationships/customXml" Target="../ink/ink2.xml"/><Relationship Id="rId51" Type="http://schemas.openxmlformats.org/officeDocument/2006/relationships/image" Target="../media/image29.png"/><Relationship Id="rId72" Type="http://schemas.openxmlformats.org/officeDocument/2006/relationships/customXml" Target="../ink/ink34.xml"/><Relationship Id="rId93" Type="http://schemas.openxmlformats.org/officeDocument/2006/relationships/image" Target="../media/image50.png"/><Relationship Id="rId98" Type="http://schemas.openxmlformats.org/officeDocument/2006/relationships/customXml" Target="../ink/ink47.xml"/><Relationship Id="rId121" Type="http://schemas.openxmlformats.org/officeDocument/2006/relationships/image" Target="../media/image64.png"/><Relationship Id="rId142" Type="http://schemas.openxmlformats.org/officeDocument/2006/relationships/customXml" Target="../ink/ink69.xml"/><Relationship Id="rId163" Type="http://schemas.openxmlformats.org/officeDocument/2006/relationships/image" Target="../media/image85.png"/><Relationship Id="rId184" Type="http://schemas.openxmlformats.org/officeDocument/2006/relationships/customXml" Target="../ink/ink90.xml"/><Relationship Id="rId189" Type="http://schemas.openxmlformats.org/officeDocument/2006/relationships/image" Target="../media/image98.png"/><Relationship Id="rId219" Type="http://schemas.openxmlformats.org/officeDocument/2006/relationships/image" Target="../media/image113.png"/><Relationship Id="rId3" Type="http://schemas.openxmlformats.org/officeDocument/2006/relationships/image" Target="../media/image4.png"/><Relationship Id="rId214" Type="http://schemas.openxmlformats.org/officeDocument/2006/relationships/customXml" Target="../ink/ink105.xml"/><Relationship Id="rId230" Type="http://schemas.openxmlformats.org/officeDocument/2006/relationships/customXml" Target="../ink/ink113.xml"/><Relationship Id="rId235" Type="http://schemas.openxmlformats.org/officeDocument/2006/relationships/image" Target="../media/image121.png"/><Relationship Id="rId251" Type="http://schemas.openxmlformats.org/officeDocument/2006/relationships/image" Target="../media/image129.png"/><Relationship Id="rId256" Type="http://schemas.openxmlformats.org/officeDocument/2006/relationships/customXml" Target="../ink/ink126.xml"/><Relationship Id="rId277" Type="http://schemas.openxmlformats.org/officeDocument/2006/relationships/image" Target="../media/image142.png"/><Relationship Id="rId25" Type="http://schemas.openxmlformats.org/officeDocument/2006/relationships/image" Target="../media/image16.png"/><Relationship Id="rId46" Type="http://schemas.openxmlformats.org/officeDocument/2006/relationships/customXml" Target="../ink/ink21.xml"/><Relationship Id="rId67" Type="http://schemas.openxmlformats.org/officeDocument/2006/relationships/image" Target="../media/image37.png"/><Relationship Id="rId116" Type="http://schemas.openxmlformats.org/officeDocument/2006/relationships/customXml" Target="../ink/ink56.xml"/><Relationship Id="rId137" Type="http://schemas.openxmlformats.org/officeDocument/2006/relationships/image" Target="../media/image72.png"/><Relationship Id="rId158" Type="http://schemas.openxmlformats.org/officeDocument/2006/relationships/customXml" Target="../ink/ink77.xml"/><Relationship Id="rId272" Type="http://schemas.openxmlformats.org/officeDocument/2006/relationships/customXml" Target="../ink/ink134.xml"/><Relationship Id="rId20" Type="http://schemas.openxmlformats.org/officeDocument/2006/relationships/customXml" Target="../ink/ink8.xml"/><Relationship Id="rId41" Type="http://schemas.openxmlformats.org/officeDocument/2006/relationships/image" Target="../media/image24.png"/><Relationship Id="rId62" Type="http://schemas.openxmlformats.org/officeDocument/2006/relationships/customXml" Target="../ink/ink29.xml"/><Relationship Id="rId83" Type="http://schemas.openxmlformats.org/officeDocument/2006/relationships/image" Target="../media/image45.png"/><Relationship Id="rId88" Type="http://schemas.openxmlformats.org/officeDocument/2006/relationships/customXml" Target="../ink/ink42.xml"/><Relationship Id="rId111" Type="http://schemas.openxmlformats.org/officeDocument/2006/relationships/image" Target="../media/image59.png"/><Relationship Id="rId132" Type="http://schemas.openxmlformats.org/officeDocument/2006/relationships/customXml" Target="../ink/ink64.xml"/><Relationship Id="rId153" Type="http://schemas.openxmlformats.org/officeDocument/2006/relationships/image" Target="../media/image80.png"/><Relationship Id="rId174" Type="http://schemas.openxmlformats.org/officeDocument/2006/relationships/customXml" Target="../ink/ink85.xml"/><Relationship Id="rId179" Type="http://schemas.openxmlformats.org/officeDocument/2006/relationships/image" Target="../media/image93.png"/><Relationship Id="rId195" Type="http://schemas.openxmlformats.org/officeDocument/2006/relationships/image" Target="../media/image101.png"/><Relationship Id="rId209" Type="http://schemas.openxmlformats.org/officeDocument/2006/relationships/image" Target="../media/image108.png"/><Relationship Id="rId190" Type="http://schemas.openxmlformats.org/officeDocument/2006/relationships/customXml" Target="../ink/ink93.xml"/><Relationship Id="rId204" Type="http://schemas.openxmlformats.org/officeDocument/2006/relationships/customXml" Target="../ink/ink100.xml"/><Relationship Id="rId220" Type="http://schemas.openxmlformats.org/officeDocument/2006/relationships/customXml" Target="../ink/ink108.xml"/><Relationship Id="rId225" Type="http://schemas.openxmlformats.org/officeDocument/2006/relationships/image" Target="../media/image116.png"/><Relationship Id="rId241" Type="http://schemas.openxmlformats.org/officeDocument/2006/relationships/image" Target="../media/image124.png"/><Relationship Id="rId246" Type="http://schemas.openxmlformats.org/officeDocument/2006/relationships/customXml" Target="../ink/ink121.xml"/><Relationship Id="rId267" Type="http://schemas.openxmlformats.org/officeDocument/2006/relationships/image" Target="../media/image137.png"/><Relationship Id="rId15" Type="http://schemas.openxmlformats.org/officeDocument/2006/relationships/image" Target="../media/image11.png"/><Relationship Id="rId36" Type="http://schemas.openxmlformats.org/officeDocument/2006/relationships/customXml" Target="../ink/ink16.xml"/><Relationship Id="rId57" Type="http://schemas.openxmlformats.org/officeDocument/2006/relationships/image" Target="../media/image32.png"/><Relationship Id="rId106" Type="http://schemas.openxmlformats.org/officeDocument/2006/relationships/customXml" Target="../ink/ink51.xml"/><Relationship Id="rId127" Type="http://schemas.openxmlformats.org/officeDocument/2006/relationships/image" Target="../media/image67.png"/><Relationship Id="rId262" Type="http://schemas.openxmlformats.org/officeDocument/2006/relationships/customXml" Target="../ink/ink129.xml"/><Relationship Id="rId283" Type="http://schemas.openxmlformats.org/officeDocument/2006/relationships/image" Target="../media/image145.png"/><Relationship Id="rId10" Type="http://schemas.openxmlformats.org/officeDocument/2006/relationships/customXml" Target="../ink/ink3.xml"/><Relationship Id="rId31" Type="http://schemas.openxmlformats.org/officeDocument/2006/relationships/image" Target="../media/image19.png"/><Relationship Id="rId52" Type="http://schemas.openxmlformats.org/officeDocument/2006/relationships/customXml" Target="../ink/ink24.xml"/><Relationship Id="rId73" Type="http://schemas.openxmlformats.org/officeDocument/2006/relationships/image" Target="../media/image40.png"/><Relationship Id="rId78" Type="http://schemas.openxmlformats.org/officeDocument/2006/relationships/customXml" Target="../ink/ink37.xml"/><Relationship Id="rId94" Type="http://schemas.openxmlformats.org/officeDocument/2006/relationships/customXml" Target="../ink/ink45.xml"/><Relationship Id="rId99" Type="http://schemas.openxmlformats.org/officeDocument/2006/relationships/image" Target="../media/image53.png"/><Relationship Id="rId101" Type="http://schemas.openxmlformats.org/officeDocument/2006/relationships/image" Target="../media/image54.png"/><Relationship Id="rId122" Type="http://schemas.openxmlformats.org/officeDocument/2006/relationships/customXml" Target="../ink/ink59.xml"/><Relationship Id="rId143" Type="http://schemas.openxmlformats.org/officeDocument/2006/relationships/image" Target="../media/image75.png"/><Relationship Id="rId148" Type="http://schemas.openxmlformats.org/officeDocument/2006/relationships/customXml" Target="../ink/ink72.xml"/><Relationship Id="rId164" Type="http://schemas.openxmlformats.org/officeDocument/2006/relationships/customXml" Target="../ink/ink80.xml"/><Relationship Id="rId169" Type="http://schemas.openxmlformats.org/officeDocument/2006/relationships/image" Target="../media/image88.png"/><Relationship Id="rId185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80" Type="http://schemas.openxmlformats.org/officeDocument/2006/relationships/customXml" Target="../ink/ink88.xml"/><Relationship Id="rId210" Type="http://schemas.openxmlformats.org/officeDocument/2006/relationships/customXml" Target="../ink/ink103.xml"/><Relationship Id="rId215" Type="http://schemas.openxmlformats.org/officeDocument/2006/relationships/image" Target="../media/image111.png"/><Relationship Id="rId236" Type="http://schemas.openxmlformats.org/officeDocument/2006/relationships/customXml" Target="../ink/ink116.xml"/><Relationship Id="rId257" Type="http://schemas.openxmlformats.org/officeDocument/2006/relationships/image" Target="../media/image132.png"/><Relationship Id="rId278" Type="http://schemas.openxmlformats.org/officeDocument/2006/relationships/customXml" Target="../ink/ink137.xml"/><Relationship Id="rId26" Type="http://schemas.openxmlformats.org/officeDocument/2006/relationships/customXml" Target="../ink/ink11.xml"/><Relationship Id="rId231" Type="http://schemas.openxmlformats.org/officeDocument/2006/relationships/image" Target="../media/image119.png"/><Relationship Id="rId252" Type="http://schemas.openxmlformats.org/officeDocument/2006/relationships/customXml" Target="../ink/ink124.xml"/><Relationship Id="rId273" Type="http://schemas.openxmlformats.org/officeDocument/2006/relationships/image" Target="../media/image140.png"/><Relationship Id="rId47" Type="http://schemas.openxmlformats.org/officeDocument/2006/relationships/image" Target="../media/image27.png"/><Relationship Id="rId68" Type="http://schemas.openxmlformats.org/officeDocument/2006/relationships/customXml" Target="../ink/ink32.xml"/><Relationship Id="rId89" Type="http://schemas.openxmlformats.org/officeDocument/2006/relationships/image" Target="../media/image48.png"/><Relationship Id="rId112" Type="http://schemas.openxmlformats.org/officeDocument/2006/relationships/customXml" Target="../ink/ink54.xml"/><Relationship Id="rId133" Type="http://schemas.openxmlformats.org/officeDocument/2006/relationships/image" Target="../media/image70.png"/><Relationship Id="rId154" Type="http://schemas.openxmlformats.org/officeDocument/2006/relationships/customXml" Target="../ink/ink75.xml"/><Relationship Id="rId175" Type="http://schemas.openxmlformats.org/officeDocument/2006/relationships/image" Target="../media/image91.png"/><Relationship Id="rId196" Type="http://schemas.openxmlformats.org/officeDocument/2006/relationships/customXml" Target="../ink/ink96.xml"/><Relationship Id="rId200" Type="http://schemas.openxmlformats.org/officeDocument/2006/relationships/customXml" Target="../ink/ink98.xml"/><Relationship Id="rId16" Type="http://schemas.openxmlformats.org/officeDocument/2006/relationships/customXml" Target="../ink/ink6.xml"/><Relationship Id="rId221" Type="http://schemas.openxmlformats.org/officeDocument/2006/relationships/image" Target="../media/image114.png"/><Relationship Id="rId242" Type="http://schemas.openxmlformats.org/officeDocument/2006/relationships/customXml" Target="../ink/ink119.xml"/><Relationship Id="rId263" Type="http://schemas.openxmlformats.org/officeDocument/2006/relationships/image" Target="../media/image135.png"/><Relationship Id="rId284" Type="http://schemas.openxmlformats.org/officeDocument/2006/relationships/customXml" Target="../ink/ink140.xml"/><Relationship Id="rId37" Type="http://schemas.openxmlformats.org/officeDocument/2006/relationships/image" Target="../media/image22.png"/><Relationship Id="rId58" Type="http://schemas.openxmlformats.org/officeDocument/2006/relationships/customXml" Target="../ink/ink27.xml"/><Relationship Id="rId79" Type="http://schemas.openxmlformats.org/officeDocument/2006/relationships/image" Target="../media/image43.png"/><Relationship Id="rId102" Type="http://schemas.openxmlformats.org/officeDocument/2006/relationships/customXml" Target="../ink/ink49.xml"/><Relationship Id="rId123" Type="http://schemas.openxmlformats.org/officeDocument/2006/relationships/image" Target="../media/image65.png"/><Relationship Id="rId144" Type="http://schemas.openxmlformats.org/officeDocument/2006/relationships/customXml" Target="../ink/ink70.xml"/><Relationship Id="rId90" Type="http://schemas.openxmlformats.org/officeDocument/2006/relationships/customXml" Target="../ink/ink43.xml"/><Relationship Id="rId165" Type="http://schemas.openxmlformats.org/officeDocument/2006/relationships/image" Target="../media/image86.png"/><Relationship Id="rId186" Type="http://schemas.openxmlformats.org/officeDocument/2006/relationships/customXml" Target="../ink/ink91.xml"/><Relationship Id="rId211" Type="http://schemas.openxmlformats.org/officeDocument/2006/relationships/image" Target="../media/image109.png"/><Relationship Id="rId232" Type="http://schemas.openxmlformats.org/officeDocument/2006/relationships/customXml" Target="../ink/ink114.xml"/><Relationship Id="rId253" Type="http://schemas.openxmlformats.org/officeDocument/2006/relationships/image" Target="../media/image130.png"/><Relationship Id="rId274" Type="http://schemas.openxmlformats.org/officeDocument/2006/relationships/customXml" Target="../ink/ink135.xml"/><Relationship Id="rId27" Type="http://schemas.openxmlformats.org/officeDocument/2006/relationships/image" Target="../media/image17.png"/><Relationship Id="rId48" Type="http://schemas.openxmlformats.org/officeDocument/2006/relationships/customXml" Target="../ink/ink22.xml"/><Relationship Id="rId69" Type="http://schemas.openxmlformats.org/officeDocument/2006/relationships/image" Target="../media/image38.png"/><Relationship Id="rId113" Type="http://schemas.openxmlformats.org/officeDocument/2006/relationships/image" Target="../media/image60.png"/><Relationship Id="rId134" Type="http://schemas.openxmlformats.org/officeDocument/2006/relationships/customXml" Target="../ink/ink65.xml"/><Relationship Id="rId80" Type="http://schemas.openxmlformats.org/officeDocument/2006/relationships/customXml" Target="../ink/ink38.xml"/><Relationship Id="rId155" Type="http://schemas.openxmlformats.org/officeDocument/2006/relationships/image" Target="../media/image81.png"/><Relationship Id="rId176" Type="http://schemas.openxmlformats.org/officeDocument/2006/relationships/customXml" Target="../ink/ink86.xml"/><Relationship Id="rId197" Type="http://schemas.openxmlformats.org/officeDocument/2006/relationships/image" Target="../media/image102.png"/><Relationship Id="rId201" Type="http://schemas.openxmlformats.org/officeDocument/2006/relationships/image" Target="../media/image104.png"/><Relationship Id="rId222" Type="http://schemas.openxmlformats.org/officeDocument/2006/relationships/customXml" Target="../ink/ink109.xml"/><Relationship Id="rId243" Type="http://schemas.openxmlformats.org/officeDocument/2006/relationships/image" Target="../media/image125.png"/><Relationship Id="rId264" Type="http://schemas.openxmlformats.org/officeDocument/2006/relationships/customXml" Target="../ink/ink130.xml"/><Relationship Id="rId285" Type="http://schemas.openxmlformats.org/officeDocument/2006/relationships/image" Target="../media/image146.png"/><Relationship Id="rId17" Type="http://schemas.openxmlformats.org/officeDocument/2006/relationships/image" Target="../media/image12.png"/><Relationship Id="rId38" Type="http://schemas.openxmlformats.org/officeDocument/2006/relationships/customXml" Target="../ink/ink17.xml"/><Relationship Id="rId59" Type="http://schemas.openxmlformats.org/officeDocument/2006/relationships/image" Target="../media/image33.png"/><Relationship Id="rId103" Type="http://schemas.openxmlformats.org/officeDocument/2006/relationships/image" Target="../media/image55.png"/><Relationship Id="rId124" Type="http://schemas.openxmlformats.org/officeDocument/2006/relationships/customXml" Target="../ink/ink60.xml"/><Relationship Id="rId70" Type="http://schemas.openxmlformats.org/officeDocument/2006/relationships/customXml" Target="../ink/ink33.xml"/><Relationship Id="rId91" Type="http://schemas.openxmlformats.org/officeDocument/2006/relationships/image" Target="../media/image49.png"/><Relationship Id="rId145" Type="http://schemas.openxmlformats.org/officeDocument/2006/relationships/image" Target="../media/image76.png"/><Relationship Id="rId166" Type="http://schemas.openxmlformats.org/officeDocument/2006/relationships/customXml" Target="../ink/ink81.xml"/><Relationship Id="rId187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4.xml"/><Relationship Id="rId233" Type="http://schemas.openxmlformats.org/officeDocument/2006/relationships/image" Target="../media/image120.png"/><Relationship Id="rId254" Type="http://schemas.openxmlformats.org/officeDocument/2006/relationships/customXml" Target="../ink/ink125.xml"/><Relationship Id="rId28" Type="http://schemas.openxmlformats.org/officeDocument/2006/relationships/customXml" Target="../ink/ink12.xml"/><Relationship Id="rId49" Type="http://schemas.openxmlformats.org/officeDocument/2006/relationships/image" Target="../media/image28.png"/><Relationship Id="rId114" Type="http://schemas.openxmlformats.org/officeDocument/2006/relationships/customXml" Target="../ink/ink55.xml"/><Relationship Id="rId275" Type="http://schemas.openxmlformats.org/officeDocument/2006/relationships/image" Target="../media/image141.png"/><Relationship Id="rId60" Type="http://schemas.openxmlformats.org/officeDocument/2006/relationships/customXml" Target="../ink/ink28.xml"/><Relationship Id="rId81" Type="http://schemas.openxmlformats.org/officeDocument/2006/relationships/image" Target="../media/image44.png"/><Relationship Id="rId135" Type="http://schemas.openxmlformats.org/officeDocument/2006/relationships/image" Target="../media/image71.png"/><Relationship Id="rId156" Type="http://schemas.openxmlformats.org/officeDocument/2006/relationships/customXml" Target="../ink/ink76.xml"/><Relationship Id="rId177" Type="http://schemas.openxmlformats.org/officeDocument/2006/relationships/image" Target="../media/image92.png"/><Relationship Id="rId198" Type="http://schemas.openxmlformats.org/officeDocument/2006/relationships/customXml" Target="../ink/ink97.xml"/><Relationship Id="rId202" Type="http://schemas.openxmlformats.org/officeDocument/2006/relationships/customXml" Target="../ink/ink99.xml"/><Relationship Id="rId223" Type="http://schemas.openxmlformats.org/officeDocument/2006/relationships/image" Target="../media/image115.png"/><Relationship Id="rId244" Type="http://schemas.openxmlformats.org/officeDocument/2006/relationships/customXml" Target="../ink/ink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4.xml"/><Relationship Id="rId13" Type="http://schemas.openxmlformats.org/officeDocument/2006/relationships/image" Target="../media/image156.png"/><Relationship Id="rId18" Type="http://schemas.openxmlformats.org/officeDocument/2006/relationships/customXml" Target="../ink/ink149.xml"/><Relationship Id="rId26" Type="http://schemas.openxmlformats.org/officeDocument/2006/relationships/customXml" Target="../ink/ink153.xml"/><Relationship Id="rId39" Type="http://schemas.openxmlformats.org/officeDocument/2006/relationships/image" Target="../media/image169.png"/><Relationship Id="rId3" Type="http://schemas.openxmlformats.org/officeDocument/2006/relationships/image" Target="../media/image151.png"/><Relationship Id="rId21" Type="http://schemas.openxmlformats.org/officeDocument/2006/relationships/image" Target="../media/image160.png"/><Relationship Id="rId34" Type="http://schemas.openxmlformats.org/officeDocument/2006/relationships/customXml" Target="../ink/ink157.xml"/><Relationship Id="rId42" Type="http://schemas.openxmlformats.org/officeDocument/2006/relationships/customXml" Target="../ink/ink161.xml"/><Relationship Id="rId7" Type="http://schemas.openxmlformats.org/officeDocument/2006/relationships/image" Target="../media/image153.png"/><Relationship Id="rId12" Type="http://schemas.openxmlformats.org/officeDocument/2006/relationships/customXml" Target="../ink/ink146.xml"/><Relationship Id="rId17" Type="http://schemas.openxmlformats.org/officeDocument/2006/relationships/image" Target="../media/image158.png"/><Relationship Id="rId25" Type="http://schemas.openxmlformats.org/officeDocument/2006/relationships/image" Target="../media/image162.png"/><Relationship Id="rId33" Type="http://schemas.openxmlformats.org/officeDocument/2006/relationships/image" Target="../media/image166.png"/><Relationship Id="rId38" Type="http://schemas.openxmlformats.org/officeDocument/2006/relationships/customXml" Target="../ink/ink159.xml"/><Relationship Id="rId2" Type="http://schemas.openxmlformats.org/officeDocument/2006/relationships/image" Target="../media/image150.png"/><Relationship Id="rId16" Type="http://schemas.openxmlformats.org/officeDocument/2006/relationships/customXml" Target="../ink/ink148.xml"/><Relationship Id="rId20" Type="http://schemas.openxmlformats.org/officeDocument/2006/relationships/customXml" Target="../ink/ink150.xml"/><Relationship Id="rId29" Type="http://schemas.openxmlformats.org/officeDocument/2006/relationships/image" Target="../media/image164.png"/><Relationship Id="rId41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3.xml"/><Relationship Id="rId11" Type="http://schemas.openxmlformats.org/officeDocument/2006/relationships/image" Target="../media/image155.png"/><Relationship Id="rId24" Type="http://schemas.openxmlformats.org/officeDocument/2006/relationships/customXml" Target="../ink/ink152.xml"/><Relationship Id="rId32" Type="http://schemas.openxmlformats.org/officeDocument/2006/relationships/customXml" Target="../ink/ink156.xml"/><Relationship Id="rId37" Type="http://schemas.openxmlformats.org/officeDocument/2006/relationships/image" Target="../media/image168.png"/><Relationship Id="rId40" Type="http://schemas.openxmlformats.org/officeDocument/2006/relationships/customXml" Target="../ink/ink160.xml"/><Relationship Id="rId5" Type="http://schemas.openxmlformats.org/officeDocument/2006/relationships/image" Target="../media/image152.png"/><Relationship Id="rId15" Type="http://schemas.openxmlformats.org/officeDocument/2006/relationships/image" Target="../media/image157.png"/><Relationship Id="rId23" Type="http://schemas.openxmlformats.org/officeDocument/2006/relationships/image" Target="../media/image161.png"/><Relationship Id="rId28" Type="http://schemas.openxmlformats.org/officeDocument/2006/relationships/customXml" Target="../ink/ink154.xml"/><Relationship Id="rId36" Type="http://schemas.openxmlformats.org/officeDocument/2006/relationships/customXml" Target="../ink/ink158.xml"/><Relationship Id="rId10" Type="http://schemas.openxmlformats.org/officeDocument/2006/relationships/customXml" Target="../ink/ink145.xml"/><Relationship Id="rId19" Type="http://schemas.openxmlformats.org/officeDocument/2006/relationships/image" Target="../media/image159.png"/><Relationship Id="rId31" Type="http://schemas.openxmlformats.org/officeDocument/2006/relationships/image" Target="../media/image165.png"/><Relationship Id="rId4" Type="http://schemas.openxmlformats.org/officeDocument/2006/relationships/customXml" Target="../ink/ink142.xml"/><Relationship Id="rId9" Type="http://schemas.openxmlformats.org/officeDocument/2006/relationships/image" Target="../media/image154.png"/><Relationship Id="rId14" Type="http://schemas.openxmlformats.org/officeDocument/2006/relationships/customXml" Target="../ink/ink147.xml"/><Relationship Id="rId22" Type="http://schemas.openxmlformats.org/officeDocument/2006/relationships/customXml" Target="../ink/ink151.xml"/><Relationship Id="rId27" Type="http://schemas.openxmlformats.org/officeDocument/2006/relationships/image" Target="../media/image163.png"/><Relationship Id="rId30" Type="http://schemas.openxmlformats.org/officeDocument/2006/relationships/customXml" Target="../ink/ink155.xml"/><Relationship Id="rId35" Type="http://schemas.openxmlformats.org/officeDocument/2006/relationships/image" Target="../media/image167.png"/><Relationship Id="rId43" Type="http://schemas.openxmlformats.org/officeDocument/2006/relationships/image" Target="../media/image17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3.xml"/><Relationship Id="rId21" Type="http://schemas.openxmlformats.org/officeDocument/2006/relationships/image" Target="../media/image182.png"/><Relationship Id="rId42" Type="http://schemas.openxmlformats.org/officeDocument/2006/relationships/customXml" Target="../ink/ink181.xml"/><Relationship Id="rId47" Type="http://schemas.openxmlformats.org/officeDocument/2006/relationships/image" Target="../media/image195.png"/><Relationship Id="rId63" Type="http://schemas.openxmlformats.org/officeDocument/2006/relationships/image" Target="../media/image203.png"/><Relationship Id="rId68" Type="http://schemas.openxmlformats.org/officeDocument/2006/relationships/customXml" Target="../ink/ink194.xml"/><Relationship Id="rId84" Type="http://schemas.openxmlformats.org/officeDocument/2006/relationships/customXml" Target="../ink/ink202.xml"/><Relationship Id="rId89" Type="http://schemas.openxmlformats.org/officeDocument/2006/relationships/image" Target="../media/image216.png"/><Relationship Id="rId7" Type="http://schemas.openxmlformats.org/officeDocument/2006/relationships/image" Target="../media/image175.png"/><Relationship Id="rId71" Type="http://schemas.openxmlformats.org/officeDocument/2006/relationships/image" Target="../media/image207.png"/><Relationship Id="rId92" Type="http://schemas.openxmlformats.org/officeDocument/2006/relationships/customXml" Target="../ink/ink206.xml"/><Relationship Id="rId2" Type="http://schemas.openxmlformats.org/officeDocument/2006/relationships/image" Target="../media/image172.png"/><Relationship Id="rId16" Type="http://schemas.openxmlformats.org/officeDocument/2006/relationships/customXml" Target="../ink/ink168.xml"/><Relationship Id="rId29" Type="http://schemas.openxmlformats.org/officeDocument/2006/relationships/image" Target="../media/image186.png"/><Relationship Id="rId11" Type="http://schemas.openxmlformats.org/officeDocument/2006/relationships/image" Target="../media/image177.png"/><Relationship Id="rId24" Type="http://schemas.openxmlformats.org/officeDocument/2006/relationships/customXml" Target="../ink/ink172.xml"/><Relationship Id="rId32" Type="http://schemas.openxmlformats.org/officeDocument/2006/relationships/customXml" Target="../ink/ink176.xml"/><Relationship Id="rId37" Type="http://schemas.openxmlformats.org/officeDocument/2006/relationships/image" Target="../media/image190.png"/><Relationship Id="rId40" Type="http://schemas.openxmlformats.org/officeDocument/2006/relationships/customXml" Target="../ink/ink180.xml"/><Relationship Id="rId45" Type="http://schemas.openxmlformats.org/officeDocument/2006/relationships/image" Target="../media/image194.png"/><Relationship Id="rId53" Type="http://schemas.openxmlformats.org/officeDocument/2006/relationships/image" Target="../media/image198.png"/><Relationship Id="rId58" Type="http://schemas.openxmlformats.org/officeDocument/2006/relationships/customXml" Target="../ink/ink189.xml"/><Relationship Id="rId66" Type="http://schemas.openxmlformats.org/officeDocument/2006/relationships/customXml" Target="../ink/ink193.xml"/><Relationship Id="rId74" Type="http://schemas.openxmlformats.org/officeDocument/2006/relationships/customXml" Target="../ink/ink197.xml"/><Relationship Id="rId79" Type="http://schemas.openxmlformats.org/officeDocument/2006/relationships/image" Target="../media/image211.png"/><Relationship Id="rId87" Type="http://schemas.openxmlformats.org/officeDocument/2006/relationships/image" Target="../media/image215.png"/><Relationship Id="rId102" Type="http://schemas.openxmlformats.org/officeDocument/2006/relationships/customXml" Target="../ink/ink211.xml"/><Relationship Id="rId5" Type="http://schemas.openxmlformats.org/officeDocument/2006/relationships/image" Target="../media/image174.png"/><Relationship Id="rId61" Type="http://schemas.openxmlformats.org/officeDocument/2006/relationships/image" Target="../media/image202.png"/><Relationship Id="rId82" Type="http://schemas.openxmlformats.org/officeDocument/2006/relationships/customXml" Target="../ink/ink201.xml"/><Relationship Id="rId90" Type="http://schemas.openxmlformats.org/officeDocument/2006/relationships/customXml" Target="../ink/ink205.xml"/><Relationship Id="rId95" Type="http://schemas.openxmlformats.org/officeDocument/2006/relationships/image" Target="../media/image219.png"/><Relationship Id="rId19" Type="http://schemas.openxmlformats.org/officeDocument/2006/relationships/image" Target="../media/image181.png"/><Relationship Id="rId14" Type="http://schemas.openxmlformats.org/officeDocument/2006/relationships/customXml" Target="../ink/ink167.xml"/><Relationship Id="rId22" Type="http://schemas.openxmlformats.org/officeDocument/2006/relationships/customXml" Target="../ink/ink171.xml"/><Relationship Id="rId27" Type="http://schemas.openxmlformats.org/officeDocument/2006/relationships/image" Target="../media/image185.png"/><Relationship Id="rId30" Type="http://schemas.openxmlformats.org/officeDocument/2006/relationships/customXml" Target="../ink/ink175.xml"/><Relationship Id="rId35" Type="http://schemas.openxmlformats.org/officeDocument/2006/relationships/image" Target="../media/image189.png"/><Relationship Id="rId43" Type="http://schemas.openxmlformats.org/officeDocument/2006/relationships/image" Target="../media/image193.png"/><Relationship Id="rId48" Type="http://schemas.openxmlformats.org/officeDocument/2006/relationships/customXml" Target="../ink/ink184.xml"/><Relationship Id="rId56" Type="http://schemas.openxmlformats.org/officeDocument/2006/relationships/customXml" Target="../ink/ink188.xml"/><Relationship Id="rId64" Type="http://schemas.openxmlformats.org/officeDocument/2006/relationships/customXml" Target="../ink/ink192.xml"/><Relationship Id="rId69" Type="http://schemas.openxmlformats.org/officeDocument/2006/relationships/image" Target="../media/image206.png"/><Relationship Id="rId77" Type="http://schemas.openxmlformats.org/officeDocument/2006/relationships/image" Target="../media/image210.png"/><Relationship Id="rId100" Type="http://schemas.openxmlformats.org/officeDocument/2006/relationships/customXml" Target="../ink/ink210.xml"/><Relationship Id="rId8" Type="http://schemas.openxmlformats.org/officeDocument/2006/relationships/customXml" Target="../ink/ink164.xml"/><Relationship Id="rId51" Type="http://schemas.openxmlformats.org/officeDocument/2006/relationships/image" Target="../media/image197.png"/><Relationship Id="rId72" Type="http://schemas.openxmlformats.org/officeDocument/2006/relationships/customXml" Target="../ink/ink196.xml"/><Relationship Id="rId80" Type="http://schemas.openxmlformats.org/officeDocument/2006/relationships/customXml" Target="../ink/ink200.xml"/><Relationship Id="rId85" Type="http://schemas.openxmlformats.org/officeDocument/2006/relationships/image" Target="../media/image214.png"/><Relationship Id="rId93" Type="http://schemas.openxmlformats.org/officeDocument/2006/relationships/image" Target="../media/image218.png"/><Relationship Id="rId98" Type="http://schemas.openxmlformats.org/officeDocument/2006/relationships/customXml" Target="../ink/ink209.xml"/><Relationship Id="rId3" Type="http://schemas.openxmlformats.org/officeDocument/2006/relationships/image" Target="../media/image173.png"/><Relationship Id="rId12" Type="http://schemas.openxmlformats.org/officeDocument/2006/relationships/customXml" Target="../ink/ink166.xml"/><Relationship Id="rId17" Type="http://schemas.openxmlformats.org/officeDocument/2006/relationships/image" Target="../media/image180.png"/><Relationship Id="rId25" Type="http://schemas.openxmlformats.org/officeDocument/2006/relationships/image" Target="../media/image184.png"/><Relationship Id="rId33" Type="http://schemas.openxmlformats.org/officeDocument/2006/relationships/image" Target="../media/image188.png"/><Relationship Id="rId38" Type="http://schemas.openxmlformats.org/officeDocument/2006/relationships/customXml" Target="../ink/ink179.xml"/><Relationship Id="rId46" Type="http://schemas.openxmlformats.org/officeDocument/2006/relationships/customXml" Target="../ink/ink183.xml"/><Relationship Id="rId59" Type="http://schemas.openxmlformats.org/officeDocument/2006/relationships/image" Target="../media/image201.png"/><Relationship Id="rId67" Type="http://schemas.openxmlformats.org/officeDocument/2006/relationships/image" Target="../media/image205.png"/><Relationship Id="rId103" Type="http://schemas.openxmlformats.org/officeDocument/2006/relationships/image" Target="../media/image223.png"/><Relationship Id="rId20" Type="http://schemas.openxmlformats.org/officeDocument/2006/relationships/customXml" Target="../ink/ink170.xml"/><Relationship Id="rId41" Type="http://schemas.openxmlformats.org/officeDocument/2006/relationships/image" Target="../media/image192.png"/><Relationship Id="rId54" Type="http://schemas.openxmlformats.org/officeDocument/2006/relationships/customXml" Target="../ink/ink187.xml"/><Relationship Id="rId62" Type="http://schemas.openxmlformats.org/officeDocument/2006/relationships/customXml" Target="../ink/ink191.xml"/><Relationship Id="rId70" Type="http://schemas.openxmlformats.org/officeDocument/2006/relationships/customXml" Target="../ink/ink195.xml"/><Relationship Id="rId75" Type="http://schemas.openxmlformats.org/officeDocument/2006/relationships/image" Target="../media/image209.png"/><Relationship Id="rId83" Type="http://schemas.openxmlformats.org/officeDocument/2006/relationships/image" Target="../media/image213.png"/><Relationship Id="rId88" Type="http://schemas.openxmlformats.org/officeDocument/2006/relationships/customXml" Target="../ink/ink204.xml"/><Relationship Id="rId91" Type="http://schemas.openxmlformats.org/officeDocument/2006/relationships/image" Target="../media/image217.png"/><Relationship Id="rId96" Type="http://schemas.openxmlformats.org/officeDocument/2006/relationships/customXml" Target="../ink/ink20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3.xml"/><Relationship Id="rId15" Type="http://schemas.openxmlformats.org/officeDocument/2006/relationships/image" Target="../media/image179.png"/><Relationship Id="rId23" Type="http://schemas.openxmlformats.org/officeDocument/2006/relationships/image" Target="../media/image183.png"/><Relationship Id="rId28" Type="http://schemas.openxmlformats.org/officeDocument/2006/relationships/customXml" Target="../ink/ink174.xml"/><Relationship Id="rId36" Type="http://schemas.openxmlformats.org/officeDocument/2006/relationships/customXml" Target="../ink/ink178.xml"/><Relationship Id="rId49" Type="http://schemas.openxmlformats.org/officeDocument/2006/relationships/image" Target="../media/image196.png"/><Relationship Id="rId57" Type="http://schemas.openxmlformats.org/officeDocument/2006/relationships/image" Target="../media/image200.png"/><Relationship Id="rId10" Type="http://schemas.openxmlformats.org/officeDocument/2006/relationships/customXml" Target="../ink/ink165.xml"/><Relationship Id="rId31" Type="http://schemas.openxmlformats.org/officeDocument/2006/relationships/image" Target="../media/image187.png"/><Relationship Id="rId44" Type="http://schemas.openxmlformats.org/officeDocument/2006/relationships/customXml" Target="../ink/ink182.xml"/><Relationship Id="rId52" Type="http://schemas.openxmlformats.org/officeDocument/2006/relationships/customXml" Target="../ink/ink186.xml"/><Relationship Id="rId60" Type="http://schemas.openxmlformats.org/officeDocument/2006/relationships/customXml" Target="../ink/ink190.xml"/><Relationship Id="rId65" Type="http://schemas.openxmlformats.org/officeDocument/2006/relationships/image" Target="../media/image204.png"/><Relationship Id="rId73" Type="http://schemas.openxmlformats.org/officeDocument/2006/relationships/image" Target="../media/image208.png"/><Relationship Id="rId78" Type="http://schemas.openxmlformats.org/officeDocument/2006/relationships/customXml" Target="../ink/ink199.xml"/><Relationship Id="rId81" Type="http://schemas.openxmlformats.org/officeDocument/2006/relationships/image" Target="../media/image212.png"/><Relationship Id="rId86" Type="http://schemas.openxmlformats.org/officeDocument/2006/relationships/customXml" Target="../ink/ink203.xml"/><Relationship Id="rId94" Type="http://schemas.openxmlformats.org/officeDocument/2006/relationships/customXml" Target="../ink/ink207.xml"/><Relationship Id="rId99" Type="http://schemas.openxmlformats.org/officeDocument/2006/relationships/image" Target="../media/image221.png"/><Relationship Id="rId101" Type="http://schemas.openxmlformats.org/officeDocument/2006/relationships/image" Target="../media/image222.png"/><Relationship Id="rId4" Type="http://schemas.openxmlformats.org/officeDocument/2006/relationships/customXml" Target="../ink/ink162.xml"/><Relationship Id="rId9" Type="http://schemas.openxmlformats.org/officeDocument/2006/relationships/image" Target="../media/image176.png"/><Relationship Id="rId13" Type="http://schemas.openxmlformats.org/officeDocument/2006/relationships/image" Target="../media/image178.png"/><Relationship Id="rId18" Type="http://schemas.openxmlformats.org/officeDocument/2006/relationships/customXml" Target="../ink/ink169.xml"/><Relationship Id="rId39" Type="http://schemas.openxmlformats.org/officeDocument/2006/relationships/image" Target="../media/image191.png"/><Relationship Id="rId34" Type="http://schemas.openxmlformats.org/officeDocument/2006/relationships/customXml" Target="../ink/ink177.xml"/><Relationship Id="rId50" Type="http://schemas.openxmlformats.org/officeDocument/2006/relationships/customXml" Target="../ink/ink185.xml"/><Relationship Id="rId55" Type="http://schemas.openxmlformats.org/officeDocument/2006/relationships/image" Target="../media/image199.png"/><Relationship Id="rId76" Type="http://schemas.openxmlformats.org/officeDocument/2006/relationships/customXml" Target="../ink/ink198.xml"/><Relationship Id="rId97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3.xml"/><Relationship Id="rId21" Type="http://schemas.openxmlformats.org/officeDocument/2006/relationships/image" Target="../media/image234.png"/><Relationship Id="rId34" Type="http://schemas.openxmlformats.org/officeDocument/2006/relationships/customXml" Target="../ink/ink227.xml"/><Relationship Id="rId42" Type="http://schemas.openxmlformats.org/officeDocument/2006/relationships/customXml" Target="../ink/ink231.xml"/><Relationship Id="rId47" Type="http://schemas.openxmlformats.org/officeDocument/2006/relationships/image" Target="../media/image247.png"/><Relationship Id="rId50" Type="http://schemas.openxmlformats.org/officeDocument/2006/relationships/customXml" Target="../ink/ink235.xml"/><Relationship Id="rId55" Type="http://schemas.openxmlformats.org/officeDocument/2006/relationships/image" Target="../media/image251.png"/><Relationship Id="rId63" Type="http://schemas.openxmlformats.org/officeDocument/2006/relationships/image" Target="../media/image255.png"/><Relationship Id="rId68" Type="http://schemas.openxmlformats.org/officeDocument/2006/relationships/customXml" Target="../ink/ink244.xml"/><Relationship Id="rId76" Type="http://schemas.openxmlformats.org/officeDocument/2006/relationships/customXml" Target="../ink/ink248.xml"/><Relationship Id="rId84" Type="http://schemas.openxmlformats.org/officeDocument/2006/relationships/customXml" Target="../ink/ink252.xml"/><Relationship Id="rId89" Type="http://schemas.openxmlformats.org/officeDocument/2006/relationships/image" Target="../media/image268.png"/><Relationship Id="rId97" Type="http://schemas.openxmlformats.org/officeDocument/2006/relationships/image" Target="../media/image272.png"/><Relationship Id="rId7" Type="http://schemas.openxmlformats.org/officeDocument/2006/relationships/image" Target="../media/image227.png"/><Relationship Id="rId71" Type="http://schemas.openxmlformats.org/officeDocument/2006/relationships/image" Target="../media/image259.png"/><Relationship Id="rId92" Type="http://schemas.openxmlformats.org/officeDocument/2006/relationships/customXml" Target="../ink/ink256.xml"/><Relationship Id="rId2" Type="http://schemas.openxmlformats.org/officeDocument/2006/relationships/image" Target="../media/image224.png"/><Relationship Id="rId16" Type="http://schemas.openxmlformats.org/officeDocument/2006/relationships/customXml" Target="../ink/ink218.xml"/><Relationship Id="rId29" Type="http://schemas.openxmlformats.org/officeDocument/2006/relationships/image" Target="../media/image238.png"/><Relationship Id="rId11" Type="http://schemas.openxmlformats.org/officeDocument/2006/relationships/image" Target="../media/image229.png"/><Relationship Id="rId24" Type="http://schemas.openxmlformats.org/officeDocument/2006/relationships/customXml" Target="../ink/ink222.xml"/><Relationship Id="rId32" Type="http://schemas.openxmlformats.org/officeDocument/2006/relationships/customXml" Target="../ink/ink226.xml"/><Relationship Id="rId37" Type="http://schemas.openxmlformats.org/officeDocument/2006/relationships/image" Target="../media/image242.png"/><Relationship Id="rId40" Type="http://schemas.openxmlformats.org/officeDocument/2006/relationships/customXml" Target="../ink/ink230.xml"/><Relationship Id="rId45" Type="http://schemas.openxmlformats.org/officeDocument/2006/relationships/image" Target="../media/image246.png"/><Relationship Id="rId53" Type="http://schemas.openxmlformats.org/officeDocument/2006/relationships/image" Target="../media/image250.png"/><Relationship Id="rId58" Type="http://schemas.openxmlformats.org/officeDocument/2006/relationships/customXml" Target="../ink/ink239.xml"/><Relationship Id="rId66" Type="http://schemas.openxmlformats.org/officeDocument/2006/relationships/customXml" Target="../ink/ink243.xml"/><Relationship Id="rId74" Type="http://schemas.openxmlformats.org/officeDocument/2006/relationships/customXml" Target="../ink/ink247.xml"/><Relationship Id="rId79" Type="http://schemas.openxmlformats.org/officeDocument/2006/relationships/image" Target="../media/image263.png"/><Relationship Id="rId87" Type="http://schemas.openxmlformats.org/officeDocument/2006/relationships/image" Target="../media/image267.png"/><Relationship Id="rId5" Type="http://schemas.openxmlformats.org/officeDocument/2006/relationships/image" Target="../media/image226.png"/><Relationship Id="rId61" Type="http://schemas.openxmlformats.org/officeDocument/2006/relationships/image" Target="../media/image254.png"/><Relationship Id="rId82" Type="http://schemas.openxmlformats.org/officeDocument/2006/relationships/customXml" Target="../ink/ink251.xml"/><Relationship Id="rId90" Type="http://schemas.openxmlformats.org/officeDocument/2006/relationships/customXml" Target="../ink/ink255.xml"/><Relationship Id="rId95" Type="http://schemas.openxmlformats.org/officeDocument/2006/relationships/image" Target="../media/image271.png"/><Relationship Id="rId19" Type="http://schemas.openxmlformats.org/officeDocument/2006/relationships/image" Target="../media/image233.png"/><Relationship Id="rId14" Type="http://schemas.openxmlformats.org/officeDocument/2006/relationships/customXml" Target="../ink/ink217.xml"/><Relationship Id="rId22" Type="http://schemas.openxmlformats.org/officeDocument/2006/relationships/customXml" Target="../ink/ink221.xml"/><Relationship Id="rId27" Type="http://schemas.openxmlformats.org/officeDocument/2006/relationships/image" Target="../media/image237.png"/><Relationship Id="rId30" Type="http://schemas.openxmlformats.org/officeDocument/2006/relationships/customXml" Target="../ink/ink225.xml"/><Relationship Id="rId35" Type="http://schemas.openxmlformats.org/officeDocument/2006/relationships/image" Target="../media/image241.png"/><Relationship Id="rId43" Type="http://schemas.openxmlformats.org/officeDocument/2006/relationships/image" Target="../media/image245.png"/><Relationship Id="rId48" Type="http://schemas.openxmlformats.org/officeDocument/2006/relationships/customXml" Target="../ink/ink234.xml"/><Relationship Id="rId56" Type="http://schemas.openxmlformats.org/officeDocument/2006/relationships/customXml" Target="../ink/ink238.xml"/><Relationship Id="rId64" Type="http://schemas.openxmlformats.org/officeDocument/2006/relationships/customXml" Target="../ink/ink242.xml"/><Relationship Id="rId69" Type="http://schemas.openxmlformats.org/officeDocument/2006/relationships/image" Target="../media/image258.png"/><Relationship Id="rId77" Type="http://schemas.openxmlformats.org/officeDocument/2006/relationships/image" Target="../media/image262.png"/><Relationship Id="rId8" Type="http://schemas.openxmlformats.org/officeDocument/2006/relationships/customXml" Target="../ink/ink214.xml"/><Relationship Id="rId51" Type="http://schemas.openxmlformats.org/officeDocument/2006/relationships/image" Target="../media/image249.png"/><Relationship Id="rId72" Type="http://schemas.openxmlformats.org/officeDocument/2006/relationships/customXml" Target="../ink/ink246.xml"/><Relationship Id="rId80" Type="http://schemas.openxmlformats.org/officeDocument/2006/relationships/customXml" Target="../ink/ink250.xml"/><Relationship Id="rId85" Type="http://schemas.openxmlformats.org/officeDocument/2006/relationships/image" Target="../media/image266.png"/><Relationship Id="rId93" Type="http://schemas.openxmlformats.org/officeDocument/2006/relationships/image" Target="../media/image270.png"/><Relationship Id="rId3" Type="http://schemas.openxmlformats.org/officeDocument/2006/relationships/image" Target="../media/image225.png"/><Relationship Id="rId12" Type="http://schemas.openxmlformats.org/officeDocument/2006/relationships/customXml" Target="../ink/ink216.xml"/><Relationship Id="rId17" Type="http://schemas.openxmlformats.org/officeDocument/2006/relationships/image" Target="../media/image232.png"/><Relationship Id="rId25" Type="http://schemas.openxmlformats.org/officeDocument/2006/relationships/image" Target="../media/image236.png"/><Relationship Id="rId33" Type="http://schemas.openxmlformats.org/officeDocument/2006/relationships/image" Target="../media/image240.png"/><Relationship Id="rId38" Type="http://schemas.openxmlformats.org/officeDocument/2006/relationships/customXml" Target="../ink/ink229.xml"/><Relationship Id="rId46" Type="http://schemas.openxmlformats.org/officeDocument/2006/relationships/customXml" Target="../ink/ink233.xml"/><Relationship Id="rId59" Type="http://schemas.openxmlformats.org/officeDocument/2006/relationships/image" Target="../media/image253.png"/><Relationship Id="rId67" Type="http://schemas.openxmlformats.org/officeDocument/2006/relationships/image" Target="../media/image257.png"/><Relationship Id="rId20" Type="http://schemas.openxmlformats.org/officeDocument/2006/relationships/customXml" Target="../ink/ink220.xml"/><Relationship Id="rId41" Type="http://schemas.openxmlformats.org/officeDocument/2006/relationships/image" Target="../media/image244.png"/><Relationship Id="rId54" Type="http://schemas.openxmlformats.org/officeDocument/2006/relationships/customXml" Target="../ink/ink237.xml"/><Relationship Id="rId62" Type="http://schemas.openxmlformats.org/officeDocument/2006/relationships/customXml" Target="../ink/ink241.xml"/><Relationship Id="rId70" Type="http://schemas.openxmlformats.org/officeDocument/2006/relationships/customXml" Target="../ink/ink245.xml"/><Relationship Id="rId75" Type="http://schemas.openxmlformats.org/officeDocument/2006/relationships/image" Target="../media/image261.png"/><Relationship Id="rId83" Type="http://schemas.openxmlformats.org/officeDocument/2006/relationships/image" Target="../media/image265.png"/><Relationship Id="rId88" Type="http://schemas.openxmlformats.org/officeDocument/2006/relationships/customXml" Target="../ink/ink254.xml"/><Relationship Id="rId91" Type="http://schemas.openxmlformats.org/officeDocument/2006/relationships/image" Target="../media/image269.png"/><Relationship Id="rId96" Type="http://schemas.openxmlformats.org/officeDocument/2006/relationships/customXml" Target="../ink/ink2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3.xml"/><Relationship Id="rId15" Type="http://schemas.openxmlformats.org/officeDocument/2006/relationships/image" Target="../media/image231.png"/><Relationship Id="rId23" Type="http://schemas.openxmlformats.org/officeDocument/2006/relationships/image" Target="../media/image235.png"/><Relationship Id="rId28" Type="http://schemas.openxmlformats.org/officeDocument/2006/relationships/customXml" Target="../ink/ink224.xml"/><Relationship Id="rId36" Type="http://schemas.openxmlformats.org/officeDocument/2006/relationships/customXml" Target="../ink/ink228.xml"/><Relationship Id="rId49" Type="http://schemas.openxmlformats.org/officeDocument/2006/relationships/image" Target="../media/image248.png"/><Relationship Id="rId57" Type="http://schemas.openxmlformats.org/officeDocument/2006/relationships/image" Target="../media/image252.png"/><Relationship Id="rId10" Type="http://schemas.openxmlformats.org/officeDocument/2006/relationships/customXml" Target="../ink/ink215.xml"/><Relationship Id="rId31" Type="http://schemas.openxmlformats.org/officeDocument/2006/relationships/image" Target="../media/image239.png"/><Relationship Id="rId44" Type="http://schemas.openxmlformats.org/officeDocument/2006/relationships/customXml" Target="../ink/ink232.xml"/><Relationship Id="rId52" Type="http://schemas.openxmlformats.org/officeDocument/2006/relationships/customXml" Target="../ink/ink236.xml"/><Relationship Id="rId60" Type="http://schemas.openxmlformats.org/officeDocument/2006/relationships/customXml" Target="../ink/ink240.xml"/><Relationship Id="rId65" Type="http://schemas.openxmlformats.org/officeDocument/2006/relationships/image" Target="../media/image256.png"/><Relationship Id="rId73" Type="http://schemas.openxmlformats.org/officeDocument/2006/relationships/image" Target="../media/image260.png"/><Relationship Id="rId78" Type="http://schemas.openxmlformats.org/officeDocument/2006/relationships/customXml" Target="../ink/ink249.xml"/><Relationship Id="rId81" Type="http://schemas.openxmlformats.org/officeDocument/2006/relationships/image" Target="../media/image264.png"/><Relationship Id="rId86" Type="http://schemas.openxmlformats.org/officeDocument/2006/relationships/customXml" Target="../ink/ink253.xml"/><Relationship Id="rId94" Type="http://schemas.openxmlformats.org/officeDocument/2006/relationships/customXml" Target="../ink/ink257.xml"/><Relationship Id="rId4" Type="http://schemas.openxmlformats.org/officeDocument/2006/relationships/customXml" Target="../ink/ink212.xml"/><Relationship Id="rId9" Type="http://schemas.openxmlformats.org/officeDocument/2006/relationships/image" Target="../media/image228.png"/><Relationship Id="rId13" Type="http://schemas.openxmlformats.org/officeDocument/2006/relationships/image" Target="../media/image230.png"/><Relationship Id="rId18" Type="http://schemas.openxmlformats.org/officeDocument/2006/relationships/customXml" Target="../ink/ink219.xml"/><Relationship Id="rId39" Type="http://schemas.openxmlformats.org/officeDocument/2006/relationships/image" Target="../media/image2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3.xml"/><Relationship Id="rId21" Type="http://schemas.openxmlformats.org/officeDocument/2006/relationships/customXml" Target="../ink/ink266.xml"/><Relationship Id="rId42" Type="http://schemas.openxmlformats.org/officeDocument/2006/relationships/image" Target="../media/image296.png"/><Relationship Id="rId63" Type="http://schemas.openxmlformats.org/officeDocument/2006/relationships/customXml" Target="../ink/ink287.xml"/><Relationship Id="rId84" Type="http://schemas.openxmlformats.org/officeDocument/2006/relationships/image" Target="../media/image317.png"/><Relationship Id="rId138" Type="http://schemas.openxmlformats.org/officeDocument/2006/relationships/image" Target="../media/image344.png"/><Relationship Id="rId159" Type="http://schemas.openxmlformats.org/officeDocument/2006/relationships/customXml" Target="../ink/ink334.xml"/><Relationship Id="rId170" Type="http://schemas.openxmlformats.org/officeDocument/2006/relationships/image" Target="../media/image360.png"/><Relationship Id="rId191" Type="http://schemas.openxmlformats.org/officeDocument/2006/relationships/customXml" Target="../ink/ink348.xml"/><Relationship Id="rId205" Type="http://schemas.openxmlformats.org/officeDocument/2006/relationships/customXml" Target="../ink/ink355.xml"/><Relationship Id="rId16" Type="http://schemas.openxmlformats.org/officeDocument/2006/relationships/image" Target="../media/image283.png"/><Relationship Id="rId107" Type="http://schemas.openxmlformats.org/officeDocument/2006/relationships/customXml" Target="../ink/ink308.xml"/><Relationship Id="rId11" Type="http://schemas.openxmlformats.org/officeDocument/2006/relationships/customXml" Target="../ink/ink261.xml"/><Relationship Id="rId32" Type="http://schemas.openxmlformats.org/officeDocument/2006/relationships/image" Target="../media/image291.png"/><Relationship Id="rId37" Type="http://schemas.openxmlformats.org/officeDocument/2006/relationships/customXml" Target="../ink/ink274.xml"/><Relationship Id="rId53" Type="http://schemas.openxmlformats.org/officeDocument/2006/relationships/customXml" Target="../ink/ink282.xml"/><Relationship Id="rId58" Type="http://schemas.openxmlformats.org/officeDocument/2006/relationships/image" Target="../media/image304.png"/><Relationship Id="rId74" Type="http://schemas.openxmlformats.org/officeDocument/2006/relationships/image" Target="../media/image312.png"/><Relationship Id="rId79" Type="http://schemas.openxmlformats.org/officeDocument/2006/relationships/customXml" Target="../ink/ink295.xml"/><Relationship Id="rId102" Type="http://schemas.openxmlformats.org/officeDocument/2006/relationships/image" Target="../media/image326.png"/><Relationship Id="rId123" Type="http://schemas.openxmlformats.org/officeDocument/2006/relationships/customXml" Target="../ink/ink316.xml"/><Relationship Id="rId128" Type="http://schemas.openxmlformats.org/officeDocument/2006/relationships/image" Target="../media/image339.png"/><Relationship Id="rId144" Type="http://schemas.openxmlformats.org/officeDocument/2006/relationships/image" Target="../media/image347.png"/><Relationship Id="rId149" Type="http://schemas.openxmlformats.org/officeDocument/2006/relationships/customXml" Target="../ink/ink329.xml"/><Relationship Id="rId5" Type="http://schemas.openxmlformats.org/officeDocument/2006/relationships/image" Target="../media/image277.png"/><Relationship Id="rId95" Type="http://schemas.openxmlformats.org/officeDocument/2006/relationships/customXml" Target="../ink/ink302.xml"/><Relationship Id="rId160" Type="http://schemas.openxmlformats.org/officeDocument/2006/relationships/image" Target="../media/image355.png"/><Relationship Id="rId165" Type="http://schemas.openxmlformats.org/officeDocument/2006/relationships/customXml" Target="../ink/ink337.xml"/><Relationship Id="rId181" Type="http://schemas.openxmlformats.org/officeDocument/2006/relationships/customXml" Target="../ink/ink343.xml"/><Relationship Id="rId186" Type="http://schemas.openxmlformats.org/officeDocument/2006/relationships/image" Target="../media/image368.png"/><Relationship Id="rId216" Type="http://schemas.openxmlformats.org/officeDocument/2006/relationships/image" Target="../media/image359.png"/><Relationship Id="rId211" Type="http://schemas.openxmlformats.org/officeDocument/2006/relationships/customXml" Target="../ink/ink358.xml"/><Relationship Id="rId22" Type="http://schemas.openxmlformats.org/officeDocument/2006/relationships/image" Target="../media/image286.png"/><Relationship Id="rId27" Type="http://schemas.openxmlformats.org/officeDocument/2006/relationships/customXml" Target="../ink/ink269.xml"/><Relationship Id="rId43" Type="http://schemas.openxmlformats.org/officeDocument/2006/relationships/customXml" Target="../ink/ink277.xml"/><Relationship Id="rId48" Type="http://schemas.openxmlformats.org/officeDocument/2006/relationships/image" Target="../media/image299.png"/><Relationship Id="rId64" Type="http://schemas.openxmlformats.org/officeDocument/2006/relationships/image" Target="../media/image307.png"/><Relationship Id="rId69" Type="http://schemas.openxmlformats.org/officeDocument/2006/relationships/customXml" Target="../ink/ink290.xml"/><Relationship Id="rId113" Type="http://schemas.openxmlformats.org/officeDocument/2006/relationships/customXml" Target="../ink/ink311.xml"/><Relationship Id="rId118" Type="http://schemas.openxmlformats.org/officeDocument/2006/relationships/image" Target="../media/image334.png"/><Relationship Id="rId134" Type="http://schemas.openxmlformats.org/officeDocument/2006/relationships/image" Target="../media/image342.png"/><Relationship Id="rId139" Type="http://schemas.openxmlformats.org/officeDocument/2006/relationships/customXml" Target="../ink/ink324.xml"/><Relationship Id="rId80" Type="http://schemas.openxmlformats.org/officeDocument/2006/relationships/image" Target="../media/image315.png"/><Relationship Id="rId85" Type="http://schemas.openxmlformats.org/officeDocument/2006/relationships/customXml" Target="../ink/ink298.xml"/><Relationship Id="rId150" Type="http://schemas.openxmlformats.org/officeDocument/2006/relationships/image" Target="../media/image350.png"/><Relationship Id="rId155" Type="http://schemas.openxmlformats.org/officeDocument/2006/relationships/customXml" Target="../ink/ink332.xml"/><Relationship Id="rId171" Type="http://schemas.openxmlformats.org/officeDocument/2006/relationships/customXml" Target="../ink/ink338.xml"/><Relationship Id="rId176" Type="http://schemas.openxmlformats.org/officeDocument/2006/relationships/image" Target="../media/image363.png"/><Relationship Id="rId192" Type="http://schemas.openxmlformats.org/officeDocument/2006/relationships/image" Target="../media/image371.png"/><Relationship Id="rId197" Type="http://schemas.openxmlformats.org/officeDocument/2006/relationships/customXml" Target="../ink/ink351.xml"/><Relationship Id="rId206" Type="http://schemas.openxmlformats.org/officeDocument/2006/relationships/image" Target="../media/image378.png"/><Relationship Id="rId201" Type="http://schemas.openxmlformats.org/officeDocument/2006/relationships/customXml" Target="../ink/ink353.xml"/><Relationship Id="rId12" Type="http://schemas.openxmlformats.org/officeDocument/2006/relationships/image" Target="../media/image281.png"/><Relationship Id="rId17" Type="http://schemas.openxmlformats.org/officeDocument/2006/relationships/customXml" Target="../ink/ink264.xml"/><Relationship Id="rId33" Type="http://schemas.openxmlformats.org/officeDocument/2006/relationships/customXml" Target="../ink/ink272.xml"/><Relationship Id="rId38" Type="http://schemas.openxmlformats.org/officeDocument/2006/relationships/image" Target="../media/image294.png"/><Relationship Id="rId59" Type="http://schemas.openxmlformats.org/officeDocument/2006/relationships/customXml" Target="../ink/ink285.xml"/><Relationship Id="rId103" Type="http://schemas.openxmlformats.org/officeDocument/2006/relationships/customXml" Target="../ink/ink306.xml"/><Relationship Id="rId108" Type="http://schemas.openxmlformats.org/officeDocument/2006/relationships/image" Target="../media/image329.png"/><Relationship Id="rId124" Type="http://schemas.openxmlformats.org/officeDocument/2006/relationships/image" Target="../media/image337.png"/><Relationship Id="rId129" Type="http://schemas.openxmlformats.org/officeDocument/2006/relationships/customXml" Target="../ink/ink319.xml"/><Relationship Id="rId54" Type="http://schemas.openxmlformats.org/officeDocument/2006/relationships/image" Target="../media/image302.png"/><Relationship Id="rId70" Type="http://schemas.openxmlformats.org/officeDocument/2006/relationships/image" Target="../media/image310.png"/><Relationship Id="rId75" Type="http://schemas.openxmlformats.org/officeDocument/2006/relationships/customXml" Target="../ink/ink293.xml"/><Relationship Id="rId96" Type="http://schemas.openxmlformats.org/officeDocument/2006/relationships/image" Target="../media/image323.png"/><Relationship Id="rId140" Type="http://schemas.openxmlformats.org/officeDocument/2006/relationships/image" Target="../media/image345.png"/><Relationship Id="rId145" Type="http://schemas.openxmlformats.org/officeDocument/2006/relationships/customXml" Target="../ink/ink327.xml"/><Relationship Id="rId161" Type="http://schemas.openxmlformats.org/officeDocument/2006/relationships/customXml" Target="../ink/ink335.xml"/><Relationship Id="rId182" Type="http://schemas.openxmlformats.org/officeDocument/2006/relationships/image" Target="../media/image366.png"/><Relationship Id="rId187" Type="http://schemas.openxmlformats.org/officeDocument/2006/relationships/customXml" Target="../ink/ink3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8.png"/><Relationship Id="rId212" Type="http://schemas.openxmlformats.org/officeDocument/2006/relationships/image" Target="../media/image320.png"/><Relationship Id="rId23" Type="http://schemas.openxmlformats.org/officeDocument/2006/relationships/customXml" Target="../ink/ink267.xml"/><Relationship Id="rId28" Type="http://schemas.openxmlformats.org/officeDocument/2006/relationships/image" Target="../media/image289.png"/><Relationship Id="rId49" Type="http://schemas.openxmlformats.org/officeDocument/2006/relationships/customXml" Target="../ink/ink280.xml"/><Relationship Id="rId114" Type="http://schemas.openxmlformats.org/officeDocument/2006/relationships/image" Target="../media/image332.png"/><Relationship Id="rId119" Type="http://schemas.openxmlformats.org/officeDocument/2006/relationships/customXml" Target="../ink/ink314.xml"/><Relationship Id="rId44" Type="http://schemas.openxmlformats.org/officeDocument/2006/relationships/image" Target="../media/image297.png"/><Relationship Id="rId60" Type="http://schemas.openxmlformats.org/officeDocument/2006/relationships/image" Target="../media/image305.png"/><Relationship Id="rId65" Type="http://schemas.openxmlformats.org/officeDocument/2006/relationships/customXml" Target="../ink/ink288.xml"/><Relationship Id="rId81" Type="http://schemas.openxmlformats.org/officeDocument/2006/relationships/customXml" Target="../ink/ink296.xml"/><Relationship Id="rId86" Type="http://schemas.openxmlformats.org/officeDocument/2006/relationships/image" Target="../media/image318.png"/><Relationship Id="rId130" Type="http://schemas.openxmlformats.org/officeDocument/2006/relationships/image" Target="../media/image340.png"/><Relationship Id="rId135" Type="http://schemas.openxmlformats.org/officeDocument/2006/relationships/customXml" Target="../ink/ink322.xml"/><Relationship Id="rId151" Type="http://schemas.openxmlformats.org/officeDocument/2006/relationships/customXml" Target="../ink/ink330.xml"/><Relationship Id="rId156" Type="http://schemas.openxmlformats.org/officeDocument/2006/relationships/image" Target="../media/image353.png"/><Relationship Id="rId177" Type="http://schemas.openxmlformats.org/officeDocument/2006/relationships/customXml" Target="../ink/ink341.xml"/><Relationship Id="rId198" Type="http://schemas.openxmlformats.org/officeDocument/2006/relationships/image" Target="../media/image374.png"/><Relationship Id="rId172" Type="http://schemas.openxmlformats.org/officeDocument/2006/relationships/image" Target="../media/image361.png"/><Relationship Id="rId193" Type="http://schemas.openxmlformats.org/officeDocument/2006/relationships/customXml" Target="../ink/ink349.xml"/><Relationship Id="rId202" Type="http://schemas.openxmlformats.org/officeDocument/2006/relationships/image" Target="../media/image376.png"/><Relationship Id="rId207" Type="http://schemas.openxmlformats.org/officeDocument/2006/relationships/customXml" Target="../ink/ink356.xml"/><Relationship Id="rId13" Type="http://schemas.openxmlformats.org/officeDocument/2006/relationships/customXml" Target="../ink/ink262.xml"/><Relationship Id="rId18" Type="http://schemas.openxmlformats.org/officeDocument/2006/relationships/image" Target="../media/image284.png"/><Relationship Id="rId39" Type="http://schemas.openxmlformats.org/officeDocument/2006/relationships/customXml" Target="../ink/ink275.xml"/><Relationship Id="rId109" Type="http://schemas.openxmlformats.org/officeDocument/2006/relationships/customXml" Target="../ink/ink309.xml"/><Relationship Id="rId34" Type="http://schemas.openxmlformats.org/officeDocument/2006/relationships/image" Target="../media/image292.png"/><Relationship Id="rId50" Type="http://schemas.openxmlformats.org/officeDocument/2006/relationships/image" Target="../media/image300.png"/><Relationship Id="rId55" Type="http://schemas.openxmlformats.org/officeDocument/2006/relationships/customXml" Target="../ink/ink283.xml"/><Relationship Id="rId76" Type="http://schemas.openxmlformats.org/officeDocument/2006/relationships/image" Target="../media/image313.png"/><Relationship Id="rId97" Type="http://schemas.openxmlformats.org/officeDocument/2006/relationships/customXml" Target="../ink/ink303.xml"/><Relationship Id="rId104" Type="http://schemas.openxmlformats.org/officeDocument/2006/relationships/image" Target="../media/image327.png"/><Relationship Id="rId120" Type="http://schemas.openxmlformats.org/officeDocument/2006/relationships/image" Target="../media/image335.png"/><Relationship Id="rId125" Type="http://schemas.openxmlformats.org/officeDocument/2006/relationships/customXml" Target="../ink/ink317.xml"/><Relationship Id="rId141" Type="http://schemas.openxmlformats.org/officeDocument/2006/relationships/customXml" Target="../ink/ink325.xml"/><Relationship Id="rId146" Type="http://schemas.openxmlformats.org/officeDocument/2006/relationships/image" Target="../media/image348.png"/><Relationship Id="rId188" Type="http://schemas.openxmlformats.org/officeDocument/2006/relationships/image" Target="../media/image369.png"/><Relationship Id="rId7" Type="http://schemas.openxmlformats.org/officeDocument/2006/relationships/customXml" Target="../ink/ink259.xml"/><Relationship Id="rId71" Type="http://schemas.openxmlformats.org/officeDocument/2006/relationships/customXml" Target="../ink/ink291.xml"/><Relationship Id="rId92" Type="http://schemas.openxmlformats.org/officeDocument/2006/relationships/image" Target="../media/image321.png"/><Relationship Id="rId162" Type="http://schemas.openxmlformats.org/officeDocument/2006/relationships/image" Target="../media/image356.png"/><Relationship Id="rId183" Type="http://schemas.openxmlformats.org/officeDocument/2006/relationships/customXml" Target="../ink/ink344.xml"/><Relationship Id="rId213" Type="http://schemas.openxmlformats.org/officeDocument/2006/relationships/customXml" Target="../ink/ink359.xml"/><Relationship Id="rId2" Type="http://schemas.openxmlformats.org/officeDocument/2006/relationships/image" Target="../media/image274.png"/><Relationship Id="rId29" Type="http://schemas.openxmlformats.org/officeDocument/2006/relationships/customXml" Target="../ink/ink270.xml"/><Relationship Id="rId24" Type="http://schemas.openxmlformats.org/officeDocument/2006/relationships/image" Target="../media/image287.png"/><Relationship Id="rId40" Type="http://schemas.openxmlformats.org/officeDocument/2006/relationships/image" Target="../media/image295.png"/><Relationship Id="rId45" Type="http://schemas.openxmlformats.org/officeDocument/2006/relationships/customXml" Target="../ink/ink278.xml"/><Relationship Id="rId66" Type="http://schemas.openxmlformats.org/officeDocument/2006/relationships/image" Target="../media/image308.png"/><Relationship Id="rId87" Type="http://schemas.openxmlformats.org/officeDocument/2006/relationships/customXml" Target="../ink/ink299.xml"/><Relationship Id="rId110" Type="http://schemas.openxmlformats.org/officeDocument/2006/relationships/image" Target="../media/image330.png"/><Relationship Id="rId115" Type="http://schemas.openxmlformats.org/officeDocument/2006/relationships/customXml" Target="../ink/ink312.xml"/><Relationship Id="rId131" Type="http://schemas.openxmlformats.org/officeDocument/2006/relationships/customXml" Target="../ink/ink320.xml"/><Relationship Id="rId136" Type="http://schemas.openxmlformats.org/officeDocument/2006/relationships/image" Target="../media/image343.png"/><Relationship Id="rId157" Type="http://schemas.openxmlformats.org/officeDocument/2006/relationships/customXml" Target="../ink/ink333.xml"/><Relationship Id="rId178" Type="http://schemas.openxmlformats.org/officeDocument/2006/relationships/image" Target="../media/image364.png"/><Relationship Id="rId61" Type="http://schemas.openxmlformats.org/officeDocument/2006/relationships/customXml" Target="../ink/ink286.xml"/><Relationship Id="rId82" Type="http://schemas.openxmlformats.org/officeDocument/2006/relationships/image" Target="../media/image316.png"/><Relationship Id="rId152" Type="http://schemas.openxmlformats.org/officeDocument/2006/relationships/image" Target="../media/image351.png"/><Relationship Id="rId173" Type="http://schemas.openxmlformats.org/officeDocument/2006/relationships/customXml" Target="../ink/ink339.xml"/><Relationship Id="rId194" Type="http://schemas.openxmlformats.org/officeDocument/2006/relationships/image" Target="../media/image372.png"/><Relationship Id="rId199" Type="http://schemas.openxmlformats.org/officeDocument/2006/relationships/customXml" Target="../ink/ink352.xml"/><Relationship Id="rId203" Type="http://schemas.openxmlformats.org/officeDocument/2006/relationships/customXml" Target="../ink/ink354.xml"/><Relationship Id="rId208" Type="http://schemas.openxmlformats.org/officeDocument/2006/relationships/image" Target="../media/image379.png"/><Relationship Id="rId19" Type="http://schemas.openxmlformats.org/officeDocument/2006/relationships/customXml" Target="../ink/ink265.xml"/><Relationship Id="rId14" Type="http://schemas.openxmlformats.org/officeDocument/2006/relationships/image" Target="../media/image282.png"/><Relationship Id="rId30" Type="http://schemas.openxmlformats.org/officeDocument/2006/relationships/image" Target="../media/image290.png"/><Relationship Id="rId35" Type="http://schemas.openxmlformats.org/officeDocument/2006/relationships/customXml" Target="../ink/ink273.xml"/><Relationship Id="rId56" Type="http://schemas.openxmlformats.org/officeDocument/2006/relationships/image" Target="../media/image303.png"/><Relationship Id="rId77" Type="http://schemas.openxmlformats.org/officeDocument/2006/relationships/customXml" Target="../ink/ink294.xml"/><Relationship Id="rId100" Type="http://schemas.openxmlformats.org/officeDocument/2006/relationships/image" Target="../media/image325.png"/><Relationship Id="rId105" Type="http://schemas.openxmlformats.org/officeDocument/2006/relationships/customXml" Target="../ink/ink307.xml"/><Relationship Id="rId126" Type="http://schemas.openxmlformats.org/officeDocument/2006/relationships/image" Target="../media/image338.png"/><Relationship Id="rId147" Type="http://schemas.openxmlformats.org/officeDocument/2006/relationships/customXml" Target="../ink/ink328.xml"/><Relationship Id="rId8" Type="http://schemas.openxmlformats.org/officeDocument/2006/relationships/image" Target="../media/image279.png"/><Relationship Id="rId51" Type="http://schemas.openxmlformats.org/officeDocument/2006/relationships/customXml" Target="../ink/ink281.xml"/><Relationship Id="rId72" Type="http://schemas.openxmlformats.org/officeDocument/2006/relationships/image" Target="../media/image311.png"/><Relationship Id="rId93" Type="http://schemas.openxmlformats.org/officeDocument/2006/relationships/customXml" Target="../ink/ink301.xml"/><Relationship Id="rId98" Type="http://schemas.openxmlformats.org/officeDocument/2006/relationships/image" Target="../media/image324.png"/><Relationship Id="rId121" Type="http://schemas.openxmlformats.org/officeDocument/2006/relationships/customXml" Target="../ink/ink315.xml"/><Relationship Id="rId142" Type="http://schemas.openxmlformats.org/officeDocument/2006/relationships/image" Target="../media/image346.png"/><Relationship Id="rId163" Type="http://schemas.openxmlformats.org/officeDocument/2006/relationships/customXml" Target="../ink/ink336.xml"/><Relationship Id="rId184" Type="http://schemas.openxmlformats.org/officeDocument/2006/relationships/image" Target="../media/image367.png"/><Relationship Id="rId189" Type="http://schemas.openxmlformats.org/officeDocument/2006/relationships/customXml" Target="../ink/ink347.xml"/><Relationship Id="rId3" Type="http://schemas.openxmlformats.org/officeDocument/2006/relationships/image" Target="../media/image275.png"/><Relationship Id="rId214" Type="http://schemas.openxmlformats.org/officeDocument/2006/relationships/image" Target="../media/image358.png"/><Relationship Id="rId25" Type="http://schemas.openxmlformats.org/officeDocument/2006/relationships/customXml" Target="../ink/ink268.xml"/><Relationship Id="rId46" Type="http://schemas.openxmlformats.org/officeDocument/2006/relationships/image" Target="../media/image298.png"/><Relationship Id="rId67" Type="http://schemas.openxmlformats.org/officeDocument/2006/relationships/customXml" Target="../ink/ink289.xml"/><Relationship Id="rId116" Type="http://schemas.openxmlformats.org/officeDocument/2006/relationships/image" Target="../media/image333.png"/><Relationship Id="rId137" Type="http://schemas.openxmlformats.org/officeDocument/2006/relationships/customXml" Target="../ink/ink323.xml"/><Relationship Id="rId158" Type="http://schemas.openxmlformats.org/officeDocument/2006/relationships/image" Target="../media/image354.png"/><Relationship Id="rId20" Type="http://schemas.openxmlformats.org/officeDocument/2006/relationships/image" Target="../media/image285.png"/><Relationship Id="rId41" Type="http://schemas.openxmlformats.org/officeDocument/2006/relationships/customXml" Target="../ink/ink276.xml"/><Relationship Id="rId62" Type="http://schemas.openxmlformats.org/officeDocument/2006/relationships/image" Target="../media/image306.png"/><Relationship Id="rId83" Type="http://schemas.openxmlformats.org/officeDocument/2006/relationships/customXml" Target="../ink/ink297.xml"/><Relationship Id="rId88" Type="http://schemas.openxmlformats.org/officeDocument/2006/relationships/image" Target="../media/image319.png"/><Relationship Id="rId111" Type="http://schemas.openxmlformats.org/officeDocument/2006/relationships/customXml" Target="../ink/ink310.xml"/><Relationship Id="rId132" Type="http://schemas.openxmlformats.org/officeDocument/2006/relationships/image" Target="../media/image341.png"/><Relationship Id="rId153" Type="http://schemas.openxmlformats.org/officeDocument/2006/relationships/customXml" Target="../ink/ink331.xml"/><Relationship Id="rId174" Type="http://schemas.openxmlformats.org/officeDocument/2006/relationships/image" Target="../media/image362.png"/><Relationship Id="rId179" Type="http://schemas.openxmlformats.org/officeDocument/2006/relationships/customXml" Target="../ink/ink342.xml"/><Relationship Id="rId195" Type="http://schemas.openxmlformats.org/officeDocument/2006/relationships/customXml" Target="../ink/ink350.xml"/><Relationship Id="rId209" Type="http://schemas.openxmlformats.org/officeDocument/2006/relationships/customXml" Target="../ink/ink357.xml"/><Relationship Id="rId190" Type="http://schemas.openxmlformats.org/officeDocument/2006/relationships/image" Target="../media/image370.png"/><Relationship Id="rId204" Type="http://schemas.openxmlformats.org/officeDocument/2006/relationships/image" Target="../media/image377.png"/><Relationship Id="rId15" Type="http://schemas.openxmlformats.org/officeDocument/2006/relationships/customXml" Target="../ink/ink263.xml"/><Relationship Id="rId36" Type="http://schemas.openxmlformats.org/officeDocument/2006/relationships/image" Target="../media/image293.png"/><Relationship Id="rId57" Type="http://schemas.openxmlformats.org/officeDocument/2006/relationships/customXml" Target="../ink/ink284.xml"/><Relationship Id="rId106" Type="http://schemas.openxmlformats.org/officeDocument/2006/relationships/image" Target="../media/image328.png"/><Relationship Id="rId127" Type="http://schemas.openxmlformats.org/officeDocument/2006/relationships/customXml" Target="../ink/ink318.xml"/><Relationship Id="rId10" Type="http://schemas.openxmlformats.org/officeDocument/2006/relationships/image" Target="../media/image280.png"/><Relationship Id="rId31" Type="http://schemas.openxmlformats.org/officeDocument/2006/relationships/customXml" Target="../ink/ink271.xml"/><Relationship Id="rId52" Type="http://schemas.openxmlformats.org/officeDocument/2006/relationships/image" Target="../media/image301.png"/><Relationship Id="rId73" Type="http://schemas.openxmlformats.org/officeDocument/2006/relationships/customXml" Target="../ink/ink292.xml"/><Relationship Id="rId78" Type="http://schemas.openxmlformats.org/officeDocument/2006/relationships/image" Target="../media/image314.png"/><Relationship Id="rId94" Type="http://schemas.openxmlformats.org/officeDocument/2006/relationships/image" Target="../media/image322.png"/><Relationship Id="rId99" Type="http://schemas.openxmlformats.org/officeDocument/2006/relationships/customXml" Target="../ink/ink304.xml"/><Relationship Id="rId101" Type="http://schemas.openxmlformats.org/officeDocument/2006/relationships/customXml" Target="../ink/ink305.xml"/><Relationship Id="rId122" Type="http://schemas.openxmlformats.org/officeDocument/2006/relationships/image" Target="../media/image336.png"/><Relationship Id="rId143" Type="http://schemas.openxmlformats.org/officeDocument/2006/relationships/customXml" Target="../ink/ink326.xml"/><Relationship Id="rId148" Type="http://schemas.openxmlformats.org/officeDocument/2006/relationships/image" Target="../media/image349.png"/><Relationship Id="rId164" Type="http://schemas.openxmlformats.org/officeDocument/2006/relationships/image" Target="../media/image357.png"/><Relationship Id="rId185" Type="http://schemas.openxmlformats.org/officeDocument/2006/relationships/customXml" Target="../ink/ink345.xml"/><Relationship Id="rId4" Type="http://schemas.openxmlformats.org/officeDocument/2006/relationships/image" Target="../media/image276.png"/><Relationship Id="rId9" Type="http://schemas.openxmlformats.org/officeDocument/2006/relationships/customXml" Target="../ink/ink260.xml"/><Relationship Id="rId180" Type="http://schemas.openxmlformats.org/officeDocument/2006/relationships/image" Target="../media/image365.png"/><Relationship Id="rId210" Type="http://schemas.openxmlformats.org/officeDocument/2006/relationships/image" Target="../media/image380.png"/><Relationship Id="rId215" Type="http://schemas.openxmlformats.org/officeDocument/2006/relationships/customXml" Target="../ink/ink360.xml"/><Relationship Id="rId26" Type="http://schemas.openxmlformats.org/officeDocument/2006/relationships/image" Target="../media/image288.png"/><Relationship Id="rId47" Type="http://schemas.openxmlformats.org/officeDocument/2006/relationships/customXml" Target="../ink/ink279.xml"/><Relationship Id="rId68" Type="http://schemas.openxmlformats.org/officeDocument/2006/relationships/image" Target="../media/image309.png"/><Relationship Id="rId89" Type="http://schemas.openxmlformats.org/officeDocument/2006/relationships/customXml" Target="../ink/ink300.xml"/><Relationship Id="rId112" Type="http://schemas.openxmlformats.org/officeDocument/2006/relationships/image" Target="../media/image331.png"/><Relationship Id="rId133" Type="http://schemas.openxmlformats.org/officeDocument/2006/relationships/customXml" Target="../ink/ink321.xml"/><Relationship Id="rId154" Type="http://schemas.openxmlformats.org/officeDocument/2006/relationships/image" Target="../media/image352.png"/><Relationship Id="rId175" Type="http://schemas.openxmlformats.org/officeDocument/2006/relationships/customXml" Target="../ink/ink340.xml"/><Relationship Id="rId196" Type="http://schemas.openxmlformats.org/officeDocument/2006/relationships/image" Target="../media/image373.png"/><Relationship Id="rId200" Type="http://schemas.openxmlformats.org/officeDocument/2006/relationships/image" Target="../media/image3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Chapters </a:t>
            </a:r>
            <a:r>
              <a:rPr lang="en-US" sz="8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1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.1 &amp; 1.2: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An Introduction to Limits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D9971-2581-1762-E903-013A0D548CB7}"/>
              </a:ext>
            </a:extLst>
          </p:cNvPr>
          <p:cNvSpPr txBox="1"/>
          <p:nvPr/>
        </p:nvSpPr>
        <p:spPr>
          <a:xfrm>
            <a:off x="1582340" y="0"/>
            <a:ext cx="902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DEFINITION OF A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41BAD3-3738-7146-1530-2614BEDA02E4}"/>
                  </a:ext>
                </a:extLst>
              </p:cNvPr>
              <p:cNvSpPr txBox="1"/>
              <p:nvPr/>
            </p:nvSpPr>
            <p:spPr>
              <a:xfrm>
                <a:off x="138111" y="957263"/>
                <a:ext cx="1170622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becomes arbitrarily close to a single number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from either side the LIMIT of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is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then it is written as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41BAD3-3738-7146-1530-2614BEDA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" y="957263"/>
                <a:ext cx="11706227" cy="1754326"/>
              </a:xfrm>
              <a:prstGeom prst="rect">
                <a:avLst/>
              </a:prstGeom>
              <a:blipFill>
                <a:blip r:embed="rId2"/>
                <a:stretch>
                  <a:fillRect l="-1667" t="-5903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A52244-212D-2BBC-2522-FD9ED7D2A0F1}"/>
                  </a:ext>
                </a:extLst>
              </p:cNvPr>
              <p:cNvSpPr txBox="1"/>
              <p:nvPr/>
            </p:nvSpPr>
            <p:spPr>
              <a:xfrm>
                <a:off x="3033117" y="2711589"/>
                <a:ext cx="6125764" cy="117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5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</m:fName>
                        <m:e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fun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A52244-212D-2BBC-2522-FD9ED7D2A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17" y="2711589"/>
                <a:ext cx="6125764" cy="1173655"/>
              </a:xfrm>
              <a:prstGeom prst="rect">
                <a:avLst/>
              </a:prstGeom>
              <a:blipFill>
                <a:blip r:embed="rId3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53BC79-C518-89D0-9532-35CD4CB1D211}"/>
                  </a:ext>
                </a:extLst>
              </p:cNvPr>
              <p:cNvSpPr txBox="1"/>
              <p:nvPr/>
            </p:nvSpPr>
            <p:spPr>
              <a:xfrm>
                <a:off x="0" y="4146412"/>
                <a:ext cx="1219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You must check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approaching the LEFT SIDE and the RIGHT SIDE. If the limits are different from the LEFT and RIGHT, then the limit DOES NOT EXIST.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53BC79-C518-89D0-9532-35CD4CB1D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46412"/>
                <a:ext cx="12192000" cy="1938992"/>
              </a:xfrm>
              <a:prstGeom prst="rect">
                <a:avLst/>
              </a:prstGeom>
              <a:blipFill>
                <a:blip r:embed="rId4"/>
                <a:stretch>
                  <a:fillRect l="-1650" t="-5975" r="-1650" b="-14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85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D9971-2581-1762-E903-013A0D548CB7}"/>
              </a:ext>
            </a:extLst>
          </p:cNvPr>
          <p:cNvSpPr txBox="1"/>
          <p:nvPr/>
        </p:nvSpPr>
        <p:spPr>
          <a:xfrm>
            <a:off x="1582340" y="0"/>
            <a:ext cx="902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Ways Limits Can Fail To Exist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1BAD3-3738-7146-1530-2614BEDA02E4}"/>
              </a:ext>
            </a:extLst>
          </p:cNvPr>
          <p:cNvSpPr txBox="1"/>
          <p:nvPr/>
        </p:nvSpPr>
        <p:spPr>
          <a:xfrm>
            <a:off x="138111" y="957263"/>
            <a:ext cx="1170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 Behavior that differs from the left and from the right.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9A3FD-EFF7-608E-722F-46708DD44FD1}"/>
              </a:ext>
            </a:extLst>
          </p:cNvPr>
          <p:cNvSpPr txBox="1"/>
          <p:nvPr/>
        </p:nvSpPr>
        <p:spPr>
          <a:xfrm>
            <a:off x="138111" y="1603594"/>
            <a:ext cx="1069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FCF373-7DC0-EAED-4399-DD8F1A2D1570}"/>
                  </a:ext>
                </a:extLst>
              </p:cNvPr>
              <p:cNvSpPr txBox="1"/>
              <p:nvPr/>
            </p:nvSpPr>
            <p:spPr>
              <a:xfrm>
                <a:off x="981182" y="1800859"/>
                <a:ext cx="3047678" cy="1144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6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FCF373-7DC0-EAED-4399-DD8F1A2D1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2" y="1800859"/>
                <a:ext cx="3047678" cy="1144352"/>
              </a:xfrm>
              <a:prstGeom prst="rect">
                <a:avLst/>
              </a:prstGeom>
              <a:blipFill>
                <a:blip r:embed="rId2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A04FF5-CF28-2844-8DEE-9906CA421AB7}"/>
                  </a:ext>
                </a:extLst>
              </p:cNvPr>
              <p:cNvSpPr txBox="1"/>
              <p:nvPr/>
            </p:nvSpPr>
            <p:spPr>
              <a:xfrm>
                <a:off x="981182" y="3142476"/>
                <a:ext cx="3047678" cy="1144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6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A04FF5-CF28-2844-8DEE-9906CA421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2" y="3142476"/>
                <a:ext cx="3047678" cy="1144352"/>
              </a:xfrm>
              <a:prstGeom prst="rect">
                <a:avLst/>
              </a:prstGeom>
              <a:blipFill>
                <a:blip r:embed="rId3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84EC09-BACE-786E-8BD8-682EAC368F8E}"/>
                  </a:ext>
                </a:extLst>
              </p:cNvPr>
              <p:cNvSpPr txBox="1"/>
              <p:nvPr/>
            </p:nvSpPr>
            <p:spPr>
              <a:xfrm>
                <a:off x="981182" y="4484093"/>
                <a:ext cx="3047678" cy="1144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6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84EC09-BACE-786E-8BD8-682EAC368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2" y="4484093"/>
                <a:ext cx="3047678" cy="1144352"/>
              </a:xfrm>
              <a:prstGeom prst="rect">
                <a:avLst/>
              </a:prstGeom>
              <a:blipFill>
                <a:blip r:embed="rId4"/>
                <a:stretch>
                  <a:fillRect b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FC6BE6F-A8B8-4B0B-041B-8AB4306A8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042" y="1603594"/>
            <a:ext cx="4660734" cy="4477129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CE60E1-C7C8-7AB6-CCA7-9BC12FDF3AB4}"/>
                  </a:ext>
                </a:extLst>
              </p14:cNvPr>
              <p14:cNvContentPartPr/>
              <p14:nvPr/>
            </p14:nvContentPartPr>
            <p14:xfrm>
              <a:off x="1370459" y="3262943"/>
              <a:ext cx="2156040" cy="1136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CE60E1-C7C8-7AB6-CCA7-9BC12FDF3A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0459" y="3082943"/>
                <a:ext cx="2335680" cy="14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BD72DCD-E432-E807-484E-8B937F32244A}"/>
                  </a:ext>
                </a:extLst>
              </p14:cNvPr>
              <p14:cNvContentPartPr/>
              <p14:nvPr/>
            </p14:nvContentPartPr>
            <p14:xfrm>
              <a:off x="8944859" y="2387423"/>
              <a:ext cx="2467440" cy="77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BD72DCD-E432-E807-484E-8B937F3224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54859" y="2207423"/>
                <a:ext cx="264708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BE73ED-21C1-2064-9B12-05FC8A72DBA8}"/>
                  </a:ext>
                </a:extLst>
              </p14:cNvPr>
              <p14:cNvContentPartPr/>
              <p14:nvPr/>
            </p14:nvContentPartPr>
            <p14:xfrm>
              <a:off x="3972539" y="3359063"/>
              <a:ext cx="108000" cy="681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BE73ED-21C1-2064-9B12-05FC8A72DB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63539" y="3350063"/>
                <a:ext cx="12564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840448-6631-EC99-5DCD-FCF2F9DEA337}"/>
                  </a:ext>
                </a:extLst>
              </p14:cNvPr>
              <p14:cNvContentPartPr/>
              <p14:nvPr/>
            </p14:nvContentPartPr>
            <p14:xfrm>
              <a:off x="1415459" y="4656863"/>
              <a:ext cx="2093760" cy="1133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840448-6631-EC99-5DCD-FCF2F9DEA3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25819" y="4476863"/>
                <a:ext cx="2273400" cy="14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46145AC-7CB5-F5C9-9BF7-1BFCBB012006}"/>
                  </a:ext>
                </a:extLst>
              </p14:cNvPr>
              <p14:cNvContentPartPr/>
              <p14:nvPr/>
            </p14:nvContentPartPr>
            <p14:xfrm>
              <a:off x="6483539" y="4946663"/>
              <a:ext cx="2338920" cy="532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46145AC-7CB5-F5C9-9BF7-1BFCBB0120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93539" y="4766663"/>
                <a:ext cx="2518560" cy="89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F91ECDC-B444-AB29-C86F-238C244A14A7}"/>
              </a:ext>
            </a:extLst>
          </p:cNvPr>
          <p:cNvGrpSpPr/>
          <p:nvPr/>
        </p:nvGrpSpPr>
        <p:grpSpPr>
          <a:xfrm>
            <a:off x="3786779" y="4795463"/>
            <a:ext cx="575640" cy="727920"/>
            <a:chOff x="3786779" y="4795463"/>
            <a:chExt cx="575640" cy="72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B51423-B2B9-4D11-7F10-CD18630230A7}"/>
                    </a:ext>
                  </a:extLst>
                </p14:cNvPr>
                <p14:cNvContentPartPr/>
                <p14:nvPr/>
              </p14:nvContentPartPr>
              <p14:xfrm>
                <a:off x="3786779" y="5145023"/>
                <a:ext cx="322920" cy="33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B51423-B2B9-4D11-7F10-CD18630230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77779" y="5136023"/>
                  <a:ext cx="340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A92908-7CA6-097B-F3F8-88DCD48F5908}"/>
                    </a:ext>
                  </a:extLst>
                </p14:cNvPr>
                <p14:cNvContentPartPr/>
                <p14:nvPr/>
              </p14:nvContentPartPr>
              <p14:xfrm>
                <a:off x="4098899" y="4795463"/>
                <a:ext cx="263520" cy="727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A92908-7CA6-097B-F3F8-88DCD48F59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90259" y="4786823"/>
                  <a:ext cx="281160" cy="74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DF805A1-6C04-747F-D56C-778C74C70187}"/>
              </a:ext>
            </a:extLst>
          </p:cNvPr>
          <p:cNvGrpSpPr/>
          <p:nvPr/>
        </p:nvGrpSpPr>
        <p:grpSpPr>
          <a:xfrm>
            <a:off x="3616139" y="1672103"/>
            <a:ext cx="2997360" cy="2278440"/>
            <a:chOff x="3616139" y="1672103"/>
            <a:chExt cx="2997360" cy="22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D5FA2C6-E198-A0B4-A531-86145DF272C1}"/>
                    </a:ext>
                  </a:extLst>
                </p14:cNvPr>
                <p14:cNvContentPartPr/>
                <p14:nvPr/>
              </p14:nvContentPartPr>
              <p14:xfrm>
                <a:off x="3616139" y="2022023"/>
                <a:ext cx="389160" cy="60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D5FA2C6-E198-A0B4-A531-86145DF272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7499" y="2013383"/>
                  <a:ext cx="40680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DA78A9D-A03C-9F1C-2522-AB049B546BCE}"/>
                    </a:ext>
                  </a:extLst>
                </p14:cNvPr>
                <p14:cNvContentPartPr/>
                <p14:nvPr/>
              </p14:nvContentPartPr>
              <p14:xfrm>
                <a:off x="4023299" y="2014463"/>
                <a:ext cx="166320" cy="473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DA78A9D-A03C-9F1C-2522-AB049B546B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14659" y="2005463"/>
                  <a:ext cx="1839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01AE2C-8ED3-6509-9648-D59119FE55F9}"/>
                    </a:ext>
                  </a:extLst>
                </p14:cNvPr>
                <p14:cNvContentPartPr/>
                <p14:nvPr/>
              </p14:nvContentPartPr>
              <p14:xfrm>
                <a:off x="4057859" y="1934183"/>
                <a:ext cx="379440" cy="48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01AE2C-8ED3-6509-9648-D59119FE55F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48859" y="1925183"/>
                  <a:ext cx="3970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960210-C976-424C-3054-7FFE3AF1BC25}"/>
                    </a:ext>
                  </a:extLst>
                </p14:cNvPr>
                <p14:cNvContentPartPr/>
                <p14:nvPr/>
              </p14:nvContentPartPr>
              <p14:xfrm>
                <a:off x="4489859" y="2019863"/>
                <a:ext cx="309600" cy="389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960210-C976-424C-3054-7FFE3AF1BC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81219" y="2010863"/>
                  <a:ext cx="3272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2D35F13-8415-B00E-4F10-C83EDF5E236A}"/>
                    </a:ext>
                  </a:extLst>
                </p14:cNvPr>
                <p14:cNvContentPartPr/>
                <p14:nvPr/>
              </p14:nvContentPartPr>
              <p14:xfrm>
                <a:off x="4552139" y="2079983"/>
                <a:ext cx="165600" cy="122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2D35F13-8415-B00E-4F10-C83EDF5E23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43139" y="2071343"/>
                  <a:ext cx="183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6DA5CD-57BA-7667-9C69-DC2EAF14DBAD}"/>
                    </a:ext>
                  </a:extLst>
                </p14:cNvPr>
                <p14:cNvContentPartPr/>
                <p14:nvPr/>
              </p14:nvContentPartPr>
              <p14:xfrm>
                <a:off x="4490939" y="1773263"/>
                <a:ext cx="399960" cy="17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6DA5CD-57BA-7667-9C69-DC2EAF14DBA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82299" y="1764623"/>
                  <a:ext cx="417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4BF556-0C9C-7DA8-F44E-BB626C6EFAB5}"/>
                    </a:ext>
                  </a:extLst>
                </p14:cNvPr>
                <p14:cNvContentPartPr/>
                <p14:nvPr/>
              </p14:nvContentPartPr>
              <p14:xfrm>
                <a:off x="4929419" y="2134343"/>
                <a:ext cx="117360" cy="363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4BF556-0C9C-7DA8-F44E-BB626C6EFA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20779" y="2125703"/>
                  <a:ext cx="1350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815C62-8EC9-F123-6008-B0AEF47E1B0E}"/>
                    </a:ext>
                  </a:extLst>
                </p14:cNvPr>
                <p14:cNvContentPartPr/>
                <p14:nvPr/>
              </p14:nvContentPartPr>
              <p14:xfrm>
                <a:off x="4999619" y="1869023"/>
                <a:ext cx="3600" cy="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815C62-8EC9-F123-6008-B0AEF47E1B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90979" y="1860023"/>
                  <a:ext cx="21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CFC4BB-9102-5F1A-8798-FBAC3647BF02}"/>
                    </a:ext>
                  </a:extLst>
                </p14:cNvPr>
                <p14:cNvContentPartPr/>
                <p14:nvPr/>
              </p14:nvContentPartPr>
              <p14:xfrm>
                <a:off x="5002859" y="1873343"/>
                <a:ext cx="253080" cy="456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CFC4BB-9102-5F1A-8798-FBAC3647BF0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94219" y="1864343"/>
                  <a:ext cx="2707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DEFFDC-4963-AAE1-8D54-346BD1F177A9}"/>
                    </a:ext>
                  </a:extLst>
                </p14:cNvPr>
                <p14:cNvContentPartPr/>
                <p14:nvPr/>
              </p14:nvContentPartPr>
              <p14:xfrm>
                <a:off x="5257019" y="1806383"/>
                <a:ext cx="126720" cy="610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DEFFDC-4963-AAE1-8D54-346BD1F177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48019" y="1797383"/>
                  <a:ext cx="14436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7477FE0-6FDA-4307-748F-40C1C3097601}"/>
                    </a:ext>
                  </a:extLst>
                </p14:cNvPr>
                <p14:cNvContentPartPr/>
                <p14:nvPr/>
              </p14:nvContentPartPr>
              <p14:xfrm>
                <a:off x="5450339" y="1897823"/>
                <a:ext cx="283680" cy="340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7477FE0-6FDA-4307-748F-40C1C30976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41339" y="1888823"/>
                  <a:ext cx="3013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31640D1-7D23-D079-5444-58442A4F2E9B}"/>
                    </a:ext>
                  </a:extLst>
                </p14:cNvPr>
                <p14:cNvContentPartPr/>
                <p14:nvPr/>
              </p14:nvContentPartPr>
              <p14:xfrm>
                <a:off x="4126619" y="2770463"/>
                <a:ext cx="180000" cy="192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31640D1-7D23-D079-5444-58442A4F2E9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17979" y="2761823"/>
                  <a:ext cx="197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24E518-E9A7-2010-C574-D2E0A61A942C}"/>
                    </a:ext>
                  </a:extLst>
                </p14:cNvPr>
                <p14:cNvContentPartPr/>
                <p14:nvPr/>
              </p14:nvContentPartPr>
              <p14:xfrm>
                <a:off x="4345499" y="2794943"/>
                <a:ext cx="169920" cy="36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24E518-E9A7-2010-C574-D2E0A61A94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36499" y="2786303"/>
                  <a:ext cx="1875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3D96EF8-3CF3-982E-D33F-6C7A7F1980F8}"/>
                    </a:ext>
                  </a:extLst>
                </p14:cNvPr>
                <p14:cNvContentPartPr/>
                <p14:nvPr/>
              </p14:nvContentPartPr>
              <p14:xfrm>
                <a:off x="4303379" y="2748143"/>
                <a:ext cx="141840" cy="19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3D96EF8-3CF3-982E-D33F-6C7A7F1980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4379" y="2739143"/>
                  <a:ext cx="159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2AB2432-B14F-34A9-3ACC-9F377B4AE30C}"/>
                    </a:ext>
                  </a:extLst>
                </p14:cNvPr>
                <p14:cNvContentPartPr/>
                <p14:nvPr/>
              </p14:nvContentPartPr>
              <p14:xfrm>
                <a:off x="4510379" y="2759663"/>
                <a:ext cx="159120" cy="378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2AB2432-B14F-34A9-3ACC-9F377B4AE3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01739" y="2750663"/>
                  <a:ext cx="1767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08C860-1F2F-6944-00DC-D7C6A4A36168}"/>
                    </a:ext>
                  </a:extLst>
                </p14:cNvPr>
                <p14:cNvContentPartPr/>
                <p14:nvPr/>
              </p14:nvContentPartPr>
              <p14:xfrm>
                <a:off x="4520459" y="2733743"/>
                <a:ext cx="110880" cy="194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08C860-1F2F-6944-00DC-D7C6A4A361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11459" y="2724743"/>
                  <a:ext cx="128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61292E-DC76-7E86-0C3E-EB81B49D88B5}"/>
                    </a:ext>
                  </a:extLst>
                </p14:cNvPr>
                <p14:cNvContentPartPr/>
                <p14:nvPr/>
              </p14:nvContentPartPr>
              <p14:xfrm>
                <a:off x="4671299" y="2713943"/>
                <a:ext cx="101160" cy="160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61292E-DC76-7E86-0C3E-EB81B49D88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62299" y="2704943"/>
                  <a:ext cx="118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9C18D6C-5533-0DA5-D655-D1036CF9E5CA}"/>
                    </a:ext>
                  </a:extLst>
                </p14:cNvPr>
                <p14:cNvContentPartPr/>
                <p14:nvPr/>
              </p14:nvContentPartPr>
              <p14:xfrm>
                <a:off x="4812059" y="2683703"/>
                <a:ext cx="73440" cy="137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9C18D6C-5533-0DA5-D655-D1036CF9E5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03419" y="2675063"/>
                  <a:ext cx="91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07ACCBC-4D5A-AD82-4D12-FBE381BB5FDB}"/>
                    </a:ext>
                  </a:extLst>
                </p14:cNvPr>
                <p14:cNvContentPartPr/>
                <p14:nvPr/>
              </p14:nvContentPartPr>
              <p14:xfrm>
                <a:off x="4929059" y="2699183"/>
                <a:ext cx="153360" cy="91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07ACCBC-4D5A-AD82-4D12-FBE381BB5F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20059" y="2690183"/>
                  <a:ext cx="171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DDA030-399D-E4A2-73E8-35B60CA9F9A7}"/>
                    </a:ext>
                  </a:extLst>
                </p14:cNvPr>
                <p14:cNvContentPartPr/>
                <p14:nvPr/>
              </p14:nvContentPartPr>
              <p14:xfrm>
                <a:off x="5081339" y="2659583"/>
                <a:ext cx="96840" cy="11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DDA030-399D-E4A2-73E8-35B60CA9F9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72699" y="2650943"/>
                  <a:ext cx="114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DD3D415-B9F4-BEED-951E-F0033642E2E3}"/>
                    </a:ext>
                  </a:extLst>
                </p14:cNvPr>
                <p14:cNvContentPartPr/>
                <p14:nvPr/>
              </p14:nvContentPartPr>
              <p14:xfrm>
                <a:off x="5077379" y="2537543"/>
                <a:ext cx="254880" cy="195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DD3D415-B9F4-BEED-951E-F0033642E2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68739" y="2528903"/>
                  <a:ext cx="272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DFE3FF-0064-31DF-D51B-CB7C9FB80E8F}"/>
                    </a:ext>
                  </a:extLst>
                </p14:cNvPr>
                <p14:cNvContentPartPr/>
                <p14:nvPr/>
              </p14:nvContentPartPr>
              <p14:xfrm>
                <a:off x="5366099" y="2598743"/>
                <a:ext cx="125640" cy="131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DFE3FF-0064-31DF-D51B-CB7C9FB80E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57099" y="2590103"/>
                  <a:ext cx="143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58FD7F-FF34-AD0F-6148-CBE730036080}"/>
                    </a:ext>
                  </a:extLst>
                </p14:cNvPr>
                <p14:cNvContentPartPr/>
                <p14:nvPr/>
              </p14:nvContentPartPr>
              <p14:xfrm>
                <a:off x="5500379" y="2533583"/>
                <a:ext cx="59400" cy="174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58FD7F-FF34-AD0F-6148-CBE7300360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91379" y="2524943"/>
                  <a:ext cx="77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421DE4-B9EA-896F-482F-DEB5183BEA00}"/>
                    </a:ext>
                  </a:extLst>
                </p14:cNvPr>
                <p14:cNvContentPartPr/>
                <p14:nvPr/>
              </p14:nvContentPartPr>
              <p14:xfrm>
                <a:off x="5760659" y="1690463"/>
                <a:ext cx="239400" cy="612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421DE4-B9EA-896F-482F-DEB5183BEA0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51659" y="1681823"/>
                  <a:ext cx="25704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2AAECF-1EF7-E1A7-6E88-8247B0B41364}"/>
                    </a:ext>
                  </a:extLst>
                </p14:cNvPr>
                <p14:cNvContentPartPr/>
                <p14:nvPr/>
              </p14:nvContentPartPr>
              <p14:xfrm>
                <a:off x="5940659" y="1703783"/>
                <a:ext cx="175680" cy="36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2AAECF-1EF7-E1A7-6E88-8247B0B413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31659" y="1694783"/>
                  <a:ext cx="193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E395979-8432-998B-F3B0-8B412ECBDDC2}"/>
                    </a:ext>
                  </a:extLst>
                </p14:cNvPr>
                <p14:cNvContentPartPr/>
                <p14:nvPr/>
              </p14:nvContentPartPr>
              <p14:xfrm>
                <a:off x="6115619" y="1737623"/>
                <a:ext cx="6480" cy="260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E395979-8432-998B-F3B0-8B412ECBDD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06619" y="1728983"/>
                  <a:ext cx="24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6239715-A943-ABD5-A697-F572CA3DEC33}"/>
                    </a:ext>
                  </a:extLst>
                </p14:cNvPr>
                <p14:cNvContentPartPr/>
                <p14:nvPr/>
              </p14:nvContentPartPr>
              <p14:xfrm>
                <a:off x="6000059" y="1827983"/>
                <a:ext cx="173880" cy="121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6239715-A943-ABD5-A697-F572CA3DEC3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91419" y="1818983"/>
                  <a:ext cx="191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1BC695F-680F-388C-7DE3-98AE0980C525}"/>
                    </a:ext>
                  </a:extLst>
                </p14:cNvPr>
                <p14:cNvContentPartPr/>
                <p14:nvPr/>
              </p14:nvContentPartPr>
              <p14:xfrm>
                <a:off x="6075299" y="1672103"/>
                <a:ext cx="196560" cy="336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1BC695F-680F-388C-7DE3-98AE0980C5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66299" y="1663463"/>
                  <a:ext cx="2142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8A559A-7CD3-9B38-855A-B0F06D553AD3}"/>
                    </a:ext>
                  </a:extLst>
                </p14:cNvPr>
                <p14:cNvContentPartPr/>
                <p14:nvPr/>
              </p14:nvContentPartPr>
              <p14:xfrm>
                <a:off x="5721059" y="2335223"/>
                <a:ext cx="179640" cy="344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8A559A-7CD3-9B38-855A-B0F06D553A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12059" y="2326223"/>
                  <a:ext cx="1972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B92839C-1557-627E-17B3-E6DBB6952BE6}"/>
                    </a:ext>
                  </a:extLst>
                </p14:cNvPr>
                <p14:cNvContentPartPr/>
                <p14:nvPr/>
              </p14:nvContentPartPr>
              <p14:xfrm>
                <a:off x="5825099" y="2417303"/>
                <a:ext cx="112680" cy="176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B92839C-1557-627E-17B3-E6DBB6952BE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16459" y="2408303"/>
                  <a:ext cx="130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3E91B86-1859-F375-532F-940E157D92ED}"/>
                    </a:ext>
                  </a:extLst>
                </p14:cNvPr>
                <p14:cNvContentPartPr/>
                <p14:nvPr/>
              </p14:nvContentPartPr>
              <p14:xfrm>
                <a:off x="5937059" y="2292383"/>
                <a:ext cx="130320" cy="266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3E91B86-1859-F375-532F-940E157D92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28419" y="2283383"/>
                  <a:ext cx="147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67B33CD-5EB0-5BD8-7A78-A2578B61DB04}"/>
                    </a:ext>
                  </a:extLst>
                </p14:cNvPr>
                <p14:cNvContentPartPr/>
                <p14:nvPr/>
              </p14:nvContentPartPr>
              <p14:xfrm>
                <a:off x="5947139" y="2452943"/>
                <a:ext cx="142920" cy="74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67B33CD-5EB0-5BD8-7A78-A2578B61DB0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38499" y="2443943"/>
                  <a:ext cx="160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276912E-0393-ADA8-7377-8EE29D27138A}"/>
                    </a:ext>
                  </a:extLst>
                </p14:cNvPr>
                <p14:cNvContentPartPr/>
                <p14:nvPr/>
              </p14:nvContentPartPr>
              <p14:xfrm>
                <a:off x="6037499" y="2221463"/>
                <a:ext cx="140760" cy="322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276912E-0393-ADA8-7377-8EE29D27138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28499" y="2212463"/>
                  <a:ext cx="1584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8BA99E9-0A6B-D02E-8D66-2BD749E5A6AD}"/>
                    </a:ext>
                  </a:extLst>
                </p14:cNvPr>
                <p14:cNvContentPartPr/>
                <p14:nvPr/>
              </p14:nvContentPartPr>
              <p14:xfrm>
                <a:off x="6176099" y="2388503"/>
                <a:ext cx="164520" cy="10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8BA99E9-0A6B-D02E-8D66-2BD749E5A6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67459" y="2379863"/>
                  <a:ext cx="182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F1F553-2596-F5B4-8E00-4370DEDD0037}"/>
                    </a:ext>
                  </a:extLst>
                </p14:cNvPr>
                <p14:cNvContentPartPr/>
                <p14:nvPr/>
              </p14:nvContentPartPr>
              <p14:xfrm>
                <a:off x="6056219" y="2393903"/>
                <a:ext cx="99720" cy="52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F1F553-2596-F5B4-8E00-4370DEDD00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47579" y="2385263"/>
                  <a:ext cx="117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98FFEE9-A0E4-1AB5-21FD-F4D14D03BD22}"/>
                    </a:ext>
                  </a:extLst>
                </p14:cNvPr>
                <p14:cNvContentPartPr/>
                <p14:nvPr/>
              </p14:nvContentPartPr>
              <p14:xfrm>
                <a:off x="6275459" y="2286263"/>
                <a:ext cx="270720" cy="198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98FFEE9-A0E4-1AB5-21FD-F4D14D03BD2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66459" y="2277623"/>
                  <a:ext cx="288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A12D4A1-9296-390D-93AF-5D8EDB64889C}"/>
                    </a:ext>
                  </a:extLst>
                </p14:cNvPr>
                <p14:cNvContentPartPr/>
                <p14:nvPr/>
              </p14:nvContentPartPr>
              <p14:xfrm>
                <a:off x="6396779" y="1996463"/>
                <a:ext cx="176400" cy="286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A12D4A1-9296-390D-93AF-5D8EDB6488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88139" y="1987823"/>
                  <a:ext cx="1940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1B60B8D-7A30-B7C5-16E6-6E7DDA05EC0D}"/>
                    </a:ext>
                  </a:extLst>
                </p14:cNvPr>
                <p14:cNvContentPartPr/>
                <p14:nvPr/>
              </p14:nvContentPartPr>
              <p14:xfrm>
                <a:off x="6385259" y="2103383"/>
                <a:ext cx="228240" cy="141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1B60B8D-7A30-B7C5-16E6-6E7DDA05EC0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76619" y="2094383"/>
                  <a:ext cx="245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405777F-611F-452D-13E6-C5F5BFEE687A}"/>
                    </a:ext>
                  </a:extLst>
                </p14:cNvPr>
                <p14:cNvContentPartPr/>
                <p14:nvPr/>
              </p14:nvContentPartPr>
              <p14:xfrm>
                <a:off x="4500299" y="3226223"/>
                <a:ext cx="177480" cy="216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405777F-611F-452D-13E6-C5F5BFEE68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91299" y="3217583"/>
                  <a:ext cx="195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2386BA4-9036-C1BE-E75D-4C015EAF994A}"/>
                    </a:ext>
                  </a:extLst>
                </p14:cNvPr>
                <p14:cNvContentPartPr/>
                <p14:nvPr/>
              </p14:nvContentPartPr>
              <p14:xfrm>
                <a:off x="4764899" y="3243863"/>
                <a:ext cx="153720" cy="147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2386BA4-9036-C1BE-E75D-4C015EAF994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55899" y="3235223"/>
                  <a:ext cx="171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3B27BE3-E58F-0556-2764-08A409FF451E}"/>
                    </a:ext>
                  </a:extLst>
                </p14:cNvPr>
                <p14:cNvContentPartPr/>
                <p14:nvPr/>
              </p14:nvContentPartPr>
              <p14:xfrm>
                <a:off x="4826459" y="3013463"/>
                <a:ext cx="21600" cy="63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3B27BE3-E58F-0556-2764-08A409FF45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17459" y="3004823"/>
                  <a:ext cx="39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8865D4-8B14-7ACE-4739-36C24CF143CF}"/>
                    </a:ext>
                  </a:extLst>
                </p14:cNvPr>
                <p14:cNvContentPartPr/>
                <p14:nvPr/>
              </p14:nvContentPartPr>
              <p14:xfrm>
                <a:off x="4826459" y="3012023"/>
                <a:ext cx="180360" cy="349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8865D4-8B14-7ACE-4739-36C24CF143C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17459" y="3003023"/>
                  <a:ext cx="1980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94AEF7D-77E3-25AC-007E-C1C38B8A04F5}"/>
                    </a:ext>
                  </a:extLst>
                </p14:cNvPr>
                <p14:cNvContentPartPr/>
                <p14:nvPr/>
              </p14:nvContentPartPr>
              <p14:xfrm>
                <a:off x="5004299" y="3177263"/>
                <a:ext cx="302760" cy="148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94AEF7D-77E3-25AC-007E-C1C38B8A04F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95299" y="3168263"/>
                  <a:ext cx="320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AC30FD9-1F20-F9ED-953B-F7C153E23797}"/>
                    </a:ext>
                  </a:extLst>
                </p14:cNvPr>
                <p14:cNvContentPartPr/>
                <p14:nvPr/>
              </p14:nvContentPartPr>
              <p14:xfrm>
                <a:off x="5278619" y="3006623"/>
                <a:ext cx="104040" cy="207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AC30FD9-1F20-F9ED-953B-F7C153E2379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69979" y="2997623"/>
                  <a:ext cx="121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CE6ABD9-CE5D-A38F-6E36-984D2464722E}"/>
                    </a:ext>
                  </a:extLst>
                </p14:cNvPr>
                <p14:cNvContentPartPr/>
                <p14:nvPr/>
              </p14:nvContentPartPr>
              <p14:xfrm>
                <a:off x="5492819" y="2818703"/>
                <a:ext cx="248040" cy="477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CE6ABD9-CE5D-A38F-6E36-984D246472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83819" y="2810063"/>
                  <a:ext cx="2656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AA3F771-71E8-C36D-1345-6500F7C64977}"/>
                    </a:ext>
                  </a:extLst>
                </p14:cNvPr>
                <p14:cNvContentPartPr/>
                <p14:nvPr/>
              </p14:nvContentPartPr>
              <p14:xfrm>
                <a:off x="5727539" y="2927423"/>
                <a:ext cx="73800" cy="164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AA3F771-71E8-C36D-1345-6500F7C649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18539" y="2918783"/>
                  <a:ext cx="91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DDC36C-6E19-C862-4656-CE566B409108}"/>
                    </a:ext>
                  </a:extLst>
                </p14:cNvPr>
                <p14:cNvContentPartPr/>
                <p14:nvPr/>
              </p14:nvContentPartPr>
              <p14:xfrm>
                <a:off x="5860379" y="2827343"/>
                <a:ext cx="347040" cy="164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DDC36C-6E19-C862-4656-CE566B40910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51739" y="2818343"/>
                  <a:ext cx="364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A766DAC-0772-48FD-4673-392A07A6DBA6}"/>
                    </a:ext>
                  </a:extLst>
                </p14:cNvPr>
                <p14:cNvContentPartPr/>
                <p14:nvPr/>
              </p14:nvContentPartPr>
              <p14:xfrm>
                <a:off x="6167819" y="2761823"/>
                <a:ext cx="137160" cy="154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A766DAC-0772-48FD-4673-392A07A6DBA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59179" y="2752823"/>
                  <a:ext cx="154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0269EF4-247B-2497-5194-939CC5F02456}"/>
                    </a:ext>
                  </a:extLst>
                </p14:cNvPr>
                <p14:cNvContentPartPr/>
                <p14:nvPr/>
              </p14:nvContentPartPr>
              <p14:xfrm>
                <a:off x="5025539" y="3498023"/>
                <a:ext cx="177120" cy="339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0269EF4-247B-2497-5194-939CC5F024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16899" y="3489023"/>
                  <a:ext cx="194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45D8B8D-1617-762C-CB32-063198B6C01A}"/>
                    </a:ext>
                  </a:extLst>
                </p14:cNvPr>
                <p14:cNvContentPartPr/>
                <p14:nvPr/>
              </p14:nvContentPartPr>
              <p14:xfrm>
                <a:off x="5229299" y="3364823"/>
                <a:ext cx="356760" cy="585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45D8B8D-1617-762C-CB32-063198B6C01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20659" y="3355823"/>
                  <a:ext cx="37440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BB02CEF-9881-6455-D9FE-A65E807EEB4A}"/>
                    </a:ext>
                  </a:extLst>
                </p14:cNvPr>
                <p14:cNvContentPartPr/>
                <p14:nvPr/>
              </p14:nvContentPartPr>
              <p14:xfrm>
                <a:off x="5753459" y="3392903"/>
                <a:ext cx="139680" cy="251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BB02CEF-9881-6455-D9FE-A65E807EEB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44819" y="3384263"/>
                  <a:ext cx="157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8FB6FA6-3CB8-0D24-34ED-8A0528994387}"/>
                    </a:ext>
                  </a:extLst>
                </p14:cNvPr>
                <p14:cNvContentPartPr/>
                <p14:nvPr/>
              </p14:nvContentPartPr>
              <p14:xfrm>
                <a:off x="5735099" y="3345743"/>
                <a:ext cx="206280" cy="285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8FB6FA6-3CB8-0D24-34ED-8A05289943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26099" y="3337103"/>
                  <a:ext cx="223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F96B39-8537-4B4B-EDDE-C4E91A1FB091}"/>
                    </a:ext>
                  </a:extLst>
                </p14:cNvPr>
                <p14:cNvContentPartPr/>
                <p14:nvPr/>
              </p14:nvContentPartPr>
              <p14:xfrm>
                <a:off x="5941379" y="3398663"/>
                <a:ext cx="89640" cy="158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F96B39-8537-4B4B-EDDE-C4E91A1FB09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32379" y="3389663"/>
                  <a:ext cx="107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50AFA5-C218-2ABB-3A18-E3F331FE453A}"/>
                    </a:ext>
                  </a:extLst>
                </p14:cNvPr>
                <p14:cNvContentPartPr/>
                <p14:nvPr/>
              </p14:nvContentPartPr>
              <p14:xfrm>
                <a:off x="5970899" y="3224783"/>
                <a:ext cx="173880" cy="21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50AFA5-C218-2ABB-3A18-E3F331FE453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62259" y="3215783"/>
                  <a:ext cx="191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E4E5FE8-3D07-24F0-DDEA-7578360609D1}"/>
                    </a:ext>
                  </a:extLst>
                </p14:cNvPr>
                <p14:cNvContentPartPr/>
                <p14:nvPr/>
              </p14:nvContentPartPr>
              <p14:xfrm>
                <a:off x="6153779" y="3270143"/>
                <a:ext cx="190080" cy="332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E4E5FE8-3D07-24F0-DDEA-7578360609D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44779" y="3261143"/>
                  <a:ext cx="207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09AB04-6C30-6E64-8F3E-2942B75525D1}"/>
                    </a:ext>
                  </a:extLst>
                </p14:cNvPr>
                <p14:cNvContentPartPr/>
                <p14:nvPr/>
              </p14:nvContentPartPr>
              <p14:xfrm>
                <a:off x="6110939" y="3024983"/>
                <a:ext cx="286200" cy="282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09AB04-6C30-6E64-8F3E-2942B75525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01939" y="3015983"/>
                  <a:ext cx="303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536C62-5627-DB13-BCC0-82D5F3C851B9}"/>
                    </a:ext>
                  </a:extLst>
                </p14:cNvPr>
                <p14:cNvContentPartPr/>
                <p14:nvPr/>
              </p14:nvContentPartPr>
              <p14:xfrm>
                <a:off x="6331259" y="3010223"/>
                <a:ext cx="153720" cy="20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536C62-5627-DB13-BCC0-82D5F3C851B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22259" y="3001223"/>
                  <a:ext cx="171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BC25C25-394D-F92D-6E2E-91BB484B4B3C}"/>
                    </a:ext>
                  </a:extLst>
                </p14:cNvPr>
                <p14:cNvContentPartPr/>
                <p14:nvPr/>
              </p14:nvContentPartPr>
              <p14:xfrm>
                <a:off x="6311459" y="3074663"/>
                <a:ext cx="132120" cy="79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BC25C25-394D-F92D-6E2E-91BB484B4B3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02459" y="3065663"/>
                  <a:ext cx="149760" cy="9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859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D9971-2581-1762-E903-013A0D548CB7}"/>
              </a:ext>
            </a:extLst>
          </p:cNvPr>
          <p:cNvSpPr txBox="1"/>
          <p:nvPr/>
        </p:nvSpPr>
        <p:spPr>
          <a:xfrm>
            <a:off x="1582340" y="0"/>
            <a:ext cx="902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Ways Limits Can Fail To Exist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1BAD3-3738-7146-1530-2614BEDA02E4}"/>
              </a:ext>
            </a:extLst>
          </p:cNvPr>
          <p:cNvSpPr txBox="1"/>
          <p:nvPr/>
        </p:nvSpPr>
        <p:spPr>
          <a:xfrm>
            <a:off x="138111" y="957263"/>
            <a:ext cx="1170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2.) Unbounded Behavior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E1FDC-5D15-FFA0-1C44-037F89797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272" y="1952915"/>
            <a:ext cx="5294730" cy="385271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7C2438-A411-C3B5-8246-AE34FA7625FD}"/>
                  </a:ext>
                </a:extLst>
              </p:cNvPr>
              <p:cNvSpPr txBox="1"/>
              <p:nvPr/>
            </p:nvSpPr>
            <p:spPr>
              <a:xfrm>
                <a:off x="328774" y="1729860"/>
                <a:ext cx="154144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0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7C2438-A411-C3B5-8246-AE34FA762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74" y="1729860"/>
                <a:ext cx="1541448" cy="1156470"/>
              </a:xfrm>
              <a:prstGeom prst="rect">
                <a:avLst/>
              </a:prstGeom>
              <a:blipFill>
                <a:blip r:embed="rId3"/>
                <a:stretch>
                  <a:fillRect r="-791" b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BDE15E6-9370-DF39-ADF9-D7A77A8DA42E}"/>
              </a:ext>
            </a:extLst>
          </p:cNvPr>
          <p:cNvGrpSpPr/>
          <p:nvPr/>
        </p:nvGrpSpPr>
        <p:grpSpPr>
          <a:xfrm>
            <a:off x="2257390" y="1827983"/>
            <a:ext cx="977040" cy="716760"/>
            <a:chOff x="2257390" y="1827983"/>
            <a:chExt cx="977040" cy="7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9D85DFD-5D40-6100-A077-51C307949A6C}"/>
                    </a:ext>
                  </a:extLst>
                </p14:cNvPr>
                <p14:cNvContentPartPr/>
                <p14:nvPr/>
              </p14:nvContentPartPr>
              <p14:xfrm>
                <a:off x="2257390" y="1991063"/>
                <a:ext cx="291600" cy="553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9D85DFD-5D40-6100-A077-51C307949A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48390" y="1982063"/>
                  <a:ext cx="30924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F0C0CE-3A65-BD08-7B3F-161F8E0263E0}"/>
                    </a:ext>
                  </a:extLst>
                </p14:cNvPr>
                <p14:cNvContentPartPr/>
                <p14:nvPr/>
              </p14:nvContentPartPr>
              <p14:xfrm>
                <a:off x="2539630" y="2021663"/>
                <a:ext cx="195840" cy="39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F0C0CE-3A65-BD08-7B3F-161F8E0263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30630" y="2012663"/>
                  <a:ext cx="2134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A615CA-C2F1-1376-A20F-D72722D129CF}"/>
                    </a:ext>
                  </a:extLst>
                </p14:cNvPr>
                <p14:cNvContentPartPr/>
                <p14:nvPr/>
              </p14:nvContentPartPr>
              <p14:xfrm>
                <a:off x="2532790" y="1935623"/>
                <a:ext cx="385200" cy="419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A615CA-C2F1-1376-A20F-D72722D129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23790" y="1926983"/>
                  <a:ext cx="4028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21C5D0-0ED6-909A-55CE-DA3A304F95A6}"/>
                    </a:ext>
                  </a:extLst>
                </p14:cNvPr>
                <p14:cNvContentPartPr/>
                <p14:nvPr/>
              </p14:nvContentPartPr>
              <p14:xfrm>
                <a:off x="2937070" y="1936343"/>
                <a:ext cx="297360" cy="358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21C5D0-0ED6-909A-55CE-DA3A304F95A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28430" y="1927703"/>
                  <a:ext cx="3150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B035C0-3FD7-C8F3-5D2B-3CACC4ADEF78}"/>
                    </a:ext>
                  </a:extLst>
                </p14:cNvPr>
                <p14:cNvContentPartPr/>
                <p14:nvPr/>
              </p14:nvContentPartPr>
              <p14:xfrm>
                <a:off x="2990350" y="1974863"/>
                <a:ext cx="191160" cy="120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B035C0-3FD7-C8F3-5D2B-3CACC4ADEF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1710" y="1965863"/>
                  <a:ext cx="208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B52961D-A897-CFF2-AD9A-5F88C07E3054}"/>
                    </a:ext>
                  </a:extLst>
                </p14:cNvPr>
                <p14:cNvContentPartPr/>
                <p14:nvPr/>
              </p14:nvContentPartPr>
              <p14:xfrm>
                <a:off x="2957950" y="1827983"/>
                <a:ext cx="259200" cy="80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B52961D-A897-CFF2-AD9A-5F88C07E305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9310" y="1818983"/>
                  <a:ext cx="27684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B1262B-7C3B-F1C3-05BB-90F3205E13CF}"/>
              </a:ext>
            </a:extLst>
          </p:cNvPr>
          <p:cNvGrpSpPr/>
          <p:nvPr/>
        </p:nvGrpSpPr>
        <p:grpSpPr>
          <a:xfrm>
            <a:off x="917110" y="3296063"/>
            <a:ext cx="962640" cy="673200"/>
            <a:chOff x="917110" y="3296063"/>
            <a:chExt cx="96264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9F7EE16-DC32-1E44-A467-15867C673722}"/>
                    </a:ext>
                  </a:extLst>
                </p14:cNvPr>
                <p14:cNvContentPartPr/>
                <p14:nvPr/>
              </p14:nvContentPartPr>
              <p14:xfrm>
                <a:off x="917110" y="3404063"/>
                <a:ext cx="327960" cy="54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9F7EE16-DC32-1E44-A467-15867C67372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8470" y="3395063"/>
                  <a:ext cx="34560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D48C0EF-D3D9-F55D-D3DB-4752604F3FA8}"/>
                    </a:ext>
                  </a:extLst>
                </p14:cNvPr>
                <p14:cNvContentPartPr/>
                <p14:nvPr/>
              </p14:nvContentPartPr>
              <p14:xfrm>
                <a:off x="1210150" y="3296063"/>
                <a:ext cx="215280" cy="673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D48C0EF-D3D9-F55D-D3DB-4752604F3F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01510" y="3287063"/>
                  <a:ext cx="23292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5286F5-3845-FAE8-14F6-8A61A944745C}"/>
                    </a:ext>
                  </a:extLst>
                </p14:cNvPr>
                <p14:cNvContentPartPr/>
                <p14:nvPr/>
              </p14:nvContentPartPr>
              <p14:xfrm>
                <a:off x="1447750" y="3410183"/>
                <a:ext cx="432000" cy="359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5286F5-3845-FAE8-14F6-8A61A94474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38750" y="3401183"/>
                  <a:ext cx="44964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378A9D-80B7-9BA4-6424-074A5ED6ECEA}"/>
              </a:ext>
            </a:extLst>
          </p:cNvPr>
          <p:cNvGrpSpPr/>
          <p:nvPr/>
        </p:nvGrpSpPr>
        <p:grpSpPr>
          <a:xfrm>
            <a:off x="2141830" y="2770823"/>
            <a:ext cx="2116800" cy="1138320"/>
            <a:chOff x="2141830" y="2770823"/>
            <a:chExt cx="2116800" cy="11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DC2BAE1-DF1F-93EC-682E-117FA68CB1B3}"/>
                    </a:ext>
                  </a:extLst>
                </p14:cNvPr>
                <p14:cNvContentPartPr/>
                <p14:nvPr/>
              </p14:nvContentPartPr>
              <p14:xfrm>
                <a:off x="2141830" y="2994023"/>
                <a:ext cx="520920" cy="91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DC2BAE1-DF1F-93EC-682E-117FA68CB1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33190" y="2985383"/>
                  <a:ext cx="538560" cy="9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0D78810-A147-6386-6647-7BD0F87857A4}"/>
                    </a:ext>
                  </a:extLst>
                </p14:cNvPr>
                <p14:cNvContentPartPr/>
                <p14:nvPr/>
              </p14:nvContentPartPr>
              <p14:xfrm>
                <a:off x="2485270" y="2991503"/>
                <a:ext cx="312840" cy="630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0D78810-A147-6386-6647-7BD0F87857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76270" y="2982503"/>
                  <a:ext cx="33048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CF7CDC-E46C-5554-3301-86709E263C8C}"/>
                    </a:ext>
                  </a:extLst>
                </p14:cNvPr>
                <p14:cNvContentPartPr/>
                <p14:nvPr/>
              </p14:nvContentPartPr>
              <p14:xfrm>
                <a:off x="2752750" y="3069263"/>
                <a:ext cx="2160" cy="9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CF7CDC-E46C-5554-3301-86709E263C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44110" y="3060263"/>
                  <a:ext cx="19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0228D12-459F-9B70-5FD8-B9F06BBFE80B}"/>
                    </a:ext>
                  </a:extLst>
                </p14:cNvPr>
                <p14:cNvContentPartPr/>
                <p14:nvPr/>
              </p14:nvContentPartPr>
              <p14:xfrm>
                <a:off x="2593990" y="3077903"/>
                <a:ext cx="382320" cy="451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0228D12-459F-9B70-5FD8-B9F06BBFE8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85350" y="3068903"/>
                  <a:ext cx="3999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4A57A3-D3D1-5B2E-7AB0-9CE4911837E2}"/>
                    </a:ext>
                  </a:extLst>
                </p14:cNvPr>
                <p14:cNvContentPartPr/>
                <p14:nvPr/>
              </p14:nvContentPartPr>
              <p14:xfrm>
                <a:off x="2754550" y="2955503"/>
                <a:ext cx="379080" cy="598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4A57A3-D3D1-5B2E-7AB0-9CE4911837E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45550" y="2946503"/>
                  <a:ext cx="3967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8F1932-773A-B68B-1C1C-306B71B2C318}"/>
                    </a:ext>
                  </a:extLst>
                </p14:cNvPr>
                <p14:cNvContentPartPr/>
                <p14:nvPr/>
              </p14:nvContentPartPr>
              <p14:xfrm>
                <a:off x="3198790" y="3140543"/>
                <a:ext cx="398520" cy="47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8F1932-773A-B68B-1C1C-306B71B2C3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90150" y="3131543"/>
                  <a:ext cx="416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326697-CFB5-B17E-103A-DF3FC4F90FFB}"/>
                    </a:ext>
                  </a:extLst>
                </p14:cNvPr>
                <p14:cNvContentPartPr/>
                <p14:nvPr/>
              </p14:nvContentPartPr>
              <p14:xfrm>
                <a:off x="3409030" y="3007703"/>
                <a:ext cx="261360" cy="336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326697-CFB5-B17E-103A-DF3FC4F90F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00390" y="2998703"/>
                  <a:ext cx="279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6A0B2B-4A67-8577-CFFE-18B4B79EAFFE}"/>
                    </a:ext>
                  </a:extLst>
                </p14:cNvPr>
                <p14:cNvContentPartPr/>
                <p14:nvPr/>
              </p14:nvContentPartPr>
              <p14:xfrm>
                <a:off x="3844630" y="2857223"/>
                <a:ext cx="226440" cy="329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6A0B2B-4A67-8577-CFFE-18B4B79EAFF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35630" y="2848583"/>
                  <a:ext cx="2440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A935F3-5F3A-921B-31F5-EC5C23AA7737}"/>
                    </a:ext>
                  </a:extLst>
                </p14:cNvPr>
                <p14:cNvContentPartPr/>
                <p14:nvPr/>
              </p14:nvContentPartPr>
              <p14:xfrm>
                <a:off x="4059190" y="2770823"/>
                <a:ext cx="199440" cy="317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A935F3-5F3A-921B-31F5-EC5C23AA77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50190" y="2761823"/>
                  <a:ext cx="21708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675911-FD23-4D6A-0CBA-D38D50947366}"/>
              </a:ext>
            </a:extLst>
          </p:cNvPr>
          <p:cNvGrpSpPr/>
          <p:nvPr/>
        </p:nvGrpSpPr>
        <p:grpSpPr>
          <a:xfrm>
            <a:off x="4672270" y="2524583"/>
            <a:ext cx="470880" cy="434880"/>
            <a:chOff x="4672270" y="2524583"/>
            <a:chExt cx="4708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945AF9E-ABE3-4768-CE28-2D6D040CF1C5}"/>
                    </a:ext>
                  </a:extLst>
                </p14:cNvPr>
                <p14:cNvContentPartPr/>
                <p14:nvPr/>
              </p14:nvContentPartPr>
              <p14:xfrm>
                <a:off x="4672270" y="2720063"/>
                <a:ext cx="270000" cy="239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945AF9E-ABE3-4768-CE28-2D6D040CF1C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63630" y="2711063"/>
                  <a:ext cx="287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D7FC1E-97EC-9172-88BC-08E648CF096B}"/>
                    </a:ext>
                  </a:extLst>
                </p14:cNvPr>
                <p14:cNvContentPartPr/>
                <p14:nvPr/>
              </p14:nvContentPartPr>
              <p14:xfrm>
                <a:off x="4922470" y="2524583"/>
                <a:ext cx="220680" cy="336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D7FC1E-97EC-9172-88BC-08E648CF09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13470" y="2515943"/>
                  <a:ext cx="23832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52165F-20E3-F6BF-8268-3888DF50CDA0}"/>
              </a:ext>
            </a:extLst>
          </p:cNvPr>
          <p:cNvGrpSpPr/>
          <p:nvPr/>
        </p:nvGrpSpPr>
        <p:grpSpPr>
          <a:xfrm>
            <a:off x="5314870" y="2099063"/>
            <a:ext cx="852120" cy="620280"/>
            <a:chOff x="5314870" y="2099063"/>
            <a:chExt cx="85212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05F02F3-5294-B8A0-9FCA-4F166BC5F3ED}"/>
                    </a:ext>
                  </a:extLst>
                </p14:cNvPr>
                <p14:cNvContentPartPr/>
                <p14:nvPr/>
              </p14:nvContentPartPr>
              <p14:xfrm>
                <a:off x="5490910" y="2284103"/>
                <a:ext cx="16560" cy="435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05F02F3-5294-B8A0-9FCA-4F166BC5F3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81910" y="2275463"/>
                  <a:ext cx="342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42BA06-2E67-DFED-CBFD-99D50431946E}"/>
                    </a:ext>
                  </a:extLst>
                </p14:cNvPr>
                <p14:cNvContentPartPr/>
                <p14:nvPr/>
              </p14:nvContentPartPr>
              <p14:xfrm>
                <a:off x="5314870" y="2320103"/>
                <a:ext cx="334080" cy="360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42BA06-2E67-DFED-CBFD-99D50431946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05870" y="2311103"/>
                  <a:ext cx="3517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314255-2369-1250-295E-9ED2DF64C9CD}"/>
                    </a:ext>
                  </a:extLst>
                </p14:cNvPr>
                <p14:cNvContentPartPr/>
                <p14:nvPr/>
              </p14:nvContentPartPr>
              <p14:xfrm>
                <a:off x="5588830" y="2370143"/>
                <a:ext cx="236880" cy="11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314255-2369-1250-295E-9ED2DF64C9C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79830" y="2361503"/>
                  <a:ext cx="254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2B476A-DF1F-8026-89D3-24CFB569E10D}"/>
                    </a:ext>
                  </a:extLst>
                </p14:cNvPr>
                <p14:cNvContentPartPr/>
                <p14:nvPr/>
              </p14:nvContentPartPr>
              <p14:xfrm>
                <a:off x="5691790" y="2284103"/>
                <a:ext cx="219600" cy="227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2B476A-DF1F-8026-89D3-24CFB569E10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83150" y="2275463"/>
                  <a:ext cx="237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4AA3B3E-0048-C696-9136-01847D1BE919}"/>
                    </a:ext>
                  </a:extLst>
                </p14:cNvPr>
                <p14:cNvContentPartPr/>
                <p14:nvPr/>
              </p14:nvContentPartPr>
              <p14:xfrm>
                <a:off x="5946310" y="2099063"/>
                <a:ext cx="220680" cy="287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4AA3B3E-0048-C696-9136-01847D1BE9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37670" y="2090423"/>
                  <a:ext cx="23832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20ADAE8-3CEB-E9B8-A5F4-D8EF85FED456}"/>
                  </a:ext>
                </a:extLst>
              </p14:cNvPr>
              <p14:cNvContentPartPr/>
              <p14:nvPr/>
            </p14:nvContentPartPr>
            <p14:xfrm>
              <a:off x="6298750" y="1194023"/>
              <a:ext cx="2334960" cy="3569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20ADAE8-3CEB-E9B8-A5F4-D8EF85FED45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08750" y="1014383"/>
                <a:ext cx="2514600" cy="39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8FABBA-2BEC-C730-B4E2-E9315151F6F1}"/>
                  </a:ext>
                </a:extLst>
              </p14:cNvPr>
              <p14:cNvContentPartPr/>
              <p14:nvPr/>
            </p14:nvContentPartPr>
            <p14:xfrm>
              <a:off x="9415630" y="735743"/>
              <a:ext cx="2441880" cy="3944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8FABBA-2BEC-C730-B4E2-E9315151F6F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325630" y="555743"/>
                <a:ext cx="2621520" cy="43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209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D9971-2581-1762-E903-013A0D548CB7}"/>
              </a:ext>
            </a:extLst>
          </p:cNvPr>
          <p:cNvSpPr txBox="1"/>
          <p:nvPr/>
        </p:nvSpPr>
        <p:spPr>
          <a:xfrm>
            <a:off x="1582340" y="0"/>
            <a:ext cx="902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Ways Limits Can Fail To Exist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1BAD3-3738-7146-1530-2614BEDA02E4}"/>
              </a:ext>
            </a:extLst>
          </p:cNvPr>
          <p:cNvSpPr txBox="1"/>
          <p:nvPr/>
        </p:nvSpPr>
        <p:spPr>
          <a:xfrm>
            <a:off x="138111" y="957263"/>
            <a:ext cx="1170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3.) Oscillating Behavior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F1228-DD0A-F6EA-E73C-2F749F75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4" y="1090827"/>
            <a:ext cx="5793543" cy="494347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6F0BFD-6458-D6AD-4678-2D7E6EF56234}"/>
                  </a:ext>
                </a:extLst>
              </p:cNvPr>
              <p:cNvSpPr txBox="1"/>
              <p:nvPr/>
            </p:nvSpPr>
            <p:spPr>
              <a:xfrm>
                <a:off x="35960" y="1729860"/>
                <a:ext cx="3092521" cy="1475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𝒔𝒊𝒏</m:t>
                          </m:r>
                          <m:d>
                            <m:d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6F0BFD-6458-D6AD-4678-2D7E6EF56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" y="1729860"/>
                <a:ext cx="3092521" cy="1475404"/>
              </a:xfrm>
              <a:prstGeom prst="rect">
                <a:avLst/>
              </a:prstGeom>
              <a:blipFill>
                <a:blip r:embed="rId3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2FC6486-48A9-23DA-D6C5-B8D12F8DE21C}"/>
              </a:ext>
            </a:extLst>
          </p:cNvPr>
          <p:cNvGrpSpPr/>
          <p:nvPr/>
        </p:nvGrpSpPr>
        <p:grpSpPr>
          <a:xfrm>
            <a:off x="3353230" y="1912223"/>
            <a:ext cx="1096560" cy="783360"/>
            <a:chOff x="3353230" y="1912223"/>
            <a:chExt cx="1096560" cy="7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97FF9DB-C98A-A298-815C-3C1757F22CB8}"/>
                    </a:ext>
                  </a:extLst>
                </p14:cNvPr>
                <p14:cNvContentPartPr/>
                <p14:nvPr/>
              </p14:nvContentPartPr>
              <p14:xfrm>
                <a:off x="3353230" y="2079263"/>
                <a:ext cx="333360" cy="616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97FF9DB-C98A-A298-815C-3C1757F22C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44230" y="2070623"/>
                  <a:ext cx="35100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E3E705B-CA04-B343-5AE3-1BC434593395}"/>
                    </a:ext>
                  </a:extLst>
                </p14:cNvPr>
                <p14:cNvContentPartPr/>
                <p14:nvPr/>
              </p14:nvContentPartPr>
              <p14:xfrm>
                <a:off x="3708910" y="2081063"/>
                <a:ext cx="159480" cy="473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E3E705B-CA04-B343-5AE3-1BC43459339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00270" y="2072063"/>
                  <a:ext cx="17712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204F9A-FC80-4B44-E8F2-2059732CCC5B}"/>
                    </a:ext>
                  </a:extLst>
                </p14:cNvPr>
                <p14:cNvContentPartPr/>
                <p14:nvPr/>
              </p14:nvContentPartPr>
              <p14:xfrm>
                <a:off x="3709630" y="2011223"/>
                <a:ext cx="374040" cy="465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204F9A-FC80-4B44-E8F2-2059732CCC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00990" y="2002583"/>
                  <a:ext cx="3916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18966D-BDDA-D4EF-0CD3-E0C654BA17E8}"/>
                    </a:ext>
                  </a:extLst>
                </p14:cNvPr>
                <p14:cNvContentPartPr/>
                <p14:nvPr/>
              </p14:nvContentPartPr>
              <p14:xfrm>
                <a:off x="4175110" y="2055863"/>
                <a:ext cx="274680" cy="329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18966D-BDDA-D4EF-0CD3-E0C654BA17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66110" y="2046863"/>
                  <a:ext cx="2923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6FA1BD-3A85-5EC3-E12A-AA89A69ED70C}"/>
                    </a:ext>
                  </a:extLst>
                </p14:cNvPr>
                <p14:cNvContentPartPr/>
                <p14:nvPr/>
              </p14:nvContentPartPr>
              <p14:xfrm>
                <a:off x="4211830" y="2113103"/>
                <a:ext cx="226800" cy="140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6FA1BD-3A85-5EC3-E12A-AA89A69ED7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02830" y="2104103"/>
                  <a:ext cx="244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6F9F3B4-62ED-C202-36F4-62C5CD0B567A}"/>
                    </a:ext>
                  </a:extLst>
                </p14:cNvPr>
                <p14:cNvContentPartPr/>
                <p14:nvPr/>
              </p14:nvContentPartPr>
              <p14:xfrm>
                <a:off x="4206790" y="1912223"/>
                <a:ext cx="239760" cy="12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6F9F3B4-62ED-C202-36F4-62C5CD0B56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98150" y="1903223"/>
                  <a:ext cx="25740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40800E-EE27-3ED5-4382-275565FD6E2F}"/>
              </a:ext>
            </a:extLst>
          </p:cNvPr>
          <p:cNvGrpSpPr/>
          <p:nvPr/>
        </p:nvGrpSpPr>
        <p:grpSpPr>
          <a:xfrm>
            <a:off x="422110" y="3012023"/>
            <a:ext cx="5321520" cy="2528640"/>
            <a:chOff x="422110" y="3012023"/>
            <a:chExt cx="5321520" cy="25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ED4CE8-44DF-8D2E-AAC0-BCF048D254A7}"/>
                    </a:ext>
                  </a:extLst>
                </p14:cNvPr>
                <p14:cNvContentPartPr/>
                <p14:nvPr/>
              </p14:nvContentPartPr>
              <p14:xfrm>
                <a:off x="422110" y="3855143"/>
                <a:ext cx="373680" cy="539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ED4CE8-44DF-8D2E-AAC0-BCF048D254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3110" y="3846503"/>
                  <a:ext cx="39132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27553F-511F-C664-1F64-A8DFD472FE1F}"/>
                    </a:ext>
                  </a:extLst>
                </p14:cNvPr>
                <p14:cNvContentPartPr/>
                <p14:nvPr/>
              </p14:nvContentPartPr>
              <p14:xfrm>
                <a:off x="709030" y="3665423"/>
                <a:ext cx="308520" cy="79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27553F-511F-C664-1F64-A8DFD472FE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0390" y="3656783"/>
                  <a:ext cx="326160" cy="81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CFE8E31-FEEA-244F-B86D-D96947C5F03B}"/>
                    </a:ext>
                  </a:extLst>
                </p14:cNvPr>
                <p14:cNvContentPartPr/>
                <p14:nvPr/>
              </p14:nvContentPartPr>
              <p14:xfrm>
                <a:off x="1001350" y="3877103"/>
                <a:ext cx="392040" cy="342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CFE8E31-FEEA-244F-B86D-D96947C5F0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2710" y="3868463"/>
                  <a:ext cx="4096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382696-061F-EF06-EA86-25A85DF6D08E}"/>
                    </a:ext>
                  </a:extLst>
                </p14:cNvPr>
                <p14:cNvContentPartPr/>
                <p14:nvPr/>
              </p14:nvContentPartPr>
              <p14:xfrm>
                <a:off x="2073790" y="3608183"/>
                <a:ext cx="255240" cy="455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382696-061F-EF06-EA86-25A85DF6D08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65150" y="3599183"/>
                  <a:ext cx="2728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A652A3-6138-7BDB-7340-9335A8B28C5A}"/>
                    </a:ext>
                  </a:extLst>
                </p14:cNvPr>
                <p14:cNvContentPartPr/>
                <p14:nvPr/>
              </p14:nvContentPartPr>
              <p14:xfrm>
                <a:off x="2200870" y="3454103"/>
                <a:ext cx="117360" cy="263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A652A3-6138-7BDB-7340-9335A8B28C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92230" y="3445463"/>
                  <a:ext cx="135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BBC89E8-6E4B-9C9A-72D5-C9E63C85DF06}"/>
                    </a:ext>
                  </a:extLst>
                </p14:cNvPr>
                <p14:cNvContentPartPr/>
                <p14:nvPr/>
              </p14:nvContentPartPr>
              <p14:xfrm>
                <a:off x="1648990" y="3932183"/>
                <a:ext cx="156960" cy="271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BBC89E8-6E4B-9C9A-72D5-C9E63C85DF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40350" y="3923183"/>
                  <a:ext cx="174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9FFCE7-3317-D6E4-DCB0-DE52F8FB82DE}"/>
                    </a:ext>
                  </a:extLst>
                </p14:cNvPr>
                <p14:cNvContentPartPr/>
                <p14:nvPr/>
              </p14:nvContentPartPr>
              <p14:xfrm>
                <a:off x="1869670" y="3994823"/>
                <a:ext cx="47520" cy="83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9FFCE7-3317-D6E4-DCB0-DE52F8FB82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60670" y="3985823"/>
                  <a:ext cx="65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8D51CCD-2D48-45B8-9D3E-E7465EC1D3EC}"/>
                    </a:ext>
                  </a:extLst>
                </p14:cNvPr>
                <p14:cNvContentPartPr/>
                <p14:nvPr/>
              </p14:nvContentPartPr>
              <p14:xfrm>
                <a:off x="1813510" y="3842543"/>
                <a:ext cx="259200" cy="148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8D51CCD-2D48-45B8-9D3E-E7465EC1D3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04510" y="3833903"/>
                  <a:ext cx="276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50C969A-1D43-AF00-106B-008B93595897}"/>
                    </a:ext>
                  </a:extLst>
                </p14:cNvPr>
                <p14:cNvContentPartPr/>
                <p14:nvPr/>
              </p14:nvContentPartPr>
              <p14:xfrm>
                <a:off x="2246230" y="3707183"/>
                <a:ext cx="245160" cy="13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50C969A-1D43-AF00-106B-008B935958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37230" y="3698543"/>
                  <a:ext cx="262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D5B1478-EEB3-898E-1BA7-8168D3D1A15A}"/>
                    </a:ext>
                  </a:extLst>
                </p14:cNvPr>
                <p14:cNvContentPartPr/>
                <p14:nvPr/>
              </p14:nvContentPartPr>
              <p14:xfrm>
                <a:off x="2402830" y="3805463"/>
                <a:ext cx="35640" cy="214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D5B1478-EEB3-898E-1BA7-8168D3D1A15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93830" y="3796463"/>
                  <a:ext cx="53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DD38595-6238-A294-BD34-CA845F6E8823}"/>
                    </a:ext>
                  </a:extLst>
                </p14:cNvPr>
                <p14:cNvContentPartPr/>
                <p14:nvPr/>
              </p14:nvContentPartPr>
              <p14:xfrm>
                <a:off x="2320750" y="3855143"/>
                <a:ext cx="225000" cy="11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DD38595-6238-A294-BD34-CA845F6E88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12110" y="3846503"/>
                  <a:ext cx="242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29CA51-950A-B5F6-5C73-4B950E53C95C}"/>
                    </a:ext>
                  </a:extLst>
                </p14:cNvPr>
                <p14:cNvContentPartPr/>
                <p14:nvPr/>
              </p14:nvContentPartPr>
              <p14:xfrm>
                <a:off x="2447470" y="3355823"/>
                <a:ext cx="368280" cy="623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29CA51-950A-B5F6-5C73-4B950E53C9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38830" y="3346823"/>
                  <a:ext cx="38592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59F7CF-991F-58DD-CBBA-AFFE1C62EB36}"/>
                    </a:ext>
                  </a:extLst>
                </p14:cNvPr>
                <p14:cNvContentPartPr/>
                <p14:nvPr/>
              </p14:nvContentPartPr>
              <p14:xfrm>
                <a:off x="3163510" y="3572543"/>
                <a:ext cx="226440" cy="307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59F7CF-991F-58DD-CBBA-AFFE1C62EB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54510" y="3563543"/>
                  <a:ext cx="2440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D9DF75-E334-A7AC-D735-2B0626D267CA}"/>
                    </a:ext>
                  </a:extLst>
                </p14:cNvPr>
                <p14:cNvContentPartPr/>
                <p14:nvPr/>
              </p14:nvContentPartPr>
              <p14:xfrm>
                <a:off x="3455470" y="3448703"/>
                <a:ext cx="199080" cy="318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D9DF75-E334-A7AC-D735-2B0626D267C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6470" y="3439703"/>
                  <a:ext cx="2167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8EEECEC-8DAE-DE60-F238-86C1CA07F039}"/>
                    </a:ext>
                  </a:extLst>
                </p14:cNvPr>
                <p14:cNvContentPartPr/>
                <p14:nvPr/>
              </p14:nvContentPartPr>
              <p14:xfrm>
                <a:off x="3702070" y="3524303"/>
                <a:ext cx="177840" cy="159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8EEECEC-8DAE-DE60-F238-86C1CA07F03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93430" y="3515303"/>
                  <a:ext cx="195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CFD9A8-EFD7-7510-F5F0-A8E4B80595DC}"/>
                    </a:ext>
                  </a:extLst>
                </p14:cNvPr>
                <p14:cNvContentPartPr/>
                <p14:nvPr/>
              </p14:nvContentPartPr>
              <p14:xfrm>
                <a:off x="3833110" y="3476783"/>
                <a:ext cx="55080" cy="88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CFD9A8-EFD7-7510-F5F0-A8E4B80595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24470" y="3468143"/>
                  <a:ext cx="72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CDADAD-8D92-7795-2FBD-BE2895B692C5}"/>
                    </a:ext>
                  </a:extLst>
                </p14:cNvPr>
                <p14:cNvContentPartPr/>
                <p14:nvPr/>
              </p14:nvContentPartPr>
              <p14:xfrm>
                <a:off x="3742750" y="3378503"/>
                <a:ext cx="37800" cy="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CDADAD-8D92-7795-2FBD-BE2895B692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34110" y="3369863"/>
                  <a:ext cx="55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C27E95-7F79-B328-29F7-EB56B185FC86}"/>
                    </a:ext>
                  </a:extLst>
                </p14:cNvPr>
                <p14:cNvContentPartPr/>
                <p14:nvPr/>
              </p14:nvContentPartPr>
              <p14:xfrm>
                <a:off x="3814030" y="3057743"/>
                <a:ext cx="347040" cy="504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C27E95-7F79-B328-29F7-EB56B185FC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05030" y="3049103"/>
                  <a:ext cx="36468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B092C8-C9D8-8C6D-1117-EB6B9B60B46A}"/>
                    </a:ext>
                  </a:extLst>
                </p14:cNvPr>
                <p14:cNvContentPartPr/>
                <p14:nvPr/>
              </p14:nvContentPartPr>
              <p14:xfrm>
                <a:off x="4176550" y="3362663"/>
                <a:ext cx="113040" cy="170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B092C8-C9D8-8C6D-1117-EB6B9B60B4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67550" y="3354023"/>
                  <a:ext cx="130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3A41F5-5909-98E5-4471-EBCF66A3FA3A}"/>
                    </a:ext>
                  </a:extLst>
                </p14:cNvPr>
                <p14:cNvContentPartPr/>
                <p14:nvPr/>
              </p14:nvContentPartPr>
              <p14:xfrm>
                <a:off x="4073950" y="3012023"/>
                <a:ext cx="285480" cy="426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F3A41F5-5909-98E5-4471-EBCF66A3FA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5310" y="3003023"/>
                  <a:ext cx="3031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44D9B6-5CE7-B82C-92B3-90AFC5A1EEBF}"/>
                    </a:ext>
                  </a:extLst>
                </p14:cNvPr>
                <p14:cNvContentPartPr/>
                <p14:nvPr/>
              </p14:nvContentPartPr>
              <p14:xfrm>
                <a:off x="4187350" y="3205343"/>
                <a:ext cx="374760" cy="169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44D9B6-5CE7-B82C-92B3-90AFC5A1EE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78710" y="3196343"/>
                  <a:ext cx="392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D13CC27-96EC-DF77-21F9-E55D13B5C4E0}"/>
                    </a:ext>
                  </a:extLst>
                </p14:cNvPr>
                <p14:cNvContentPartPr/>
                <p14:nvPr/>
              </p14:nvContentPartPr>
              <p14:xfrm>
                <a:off x="4518910" y="3063503"/>
                <a:ext cx="174600" cy="277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D13CC27-96EC-DF77-21F9-E55D13B5C4E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09910" y="3054503"/>
                  <a:ext cx="192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D291304-06C7-9753-8A93-0F72C082B55B}"/>
                    </a:ext>
                  </a:extLst>
                </p14:cNvPr>
                <p14:cNvContentPartPr/>
                <p14:nvPr/>
              </p14:nvContentPartPr>
              <p14:xfrm>
                <a:off x="836470" y="4941983"/>
                <a:ext cx="497880" cy="598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D291304-06C7-9753-8A93-0F72C082B5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7830" y="4933343"/>
                  <a:ext cx="51552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7F693C2-0541-9346-A61F-345101BB8B1A}"/>
                    </a:ext>
                  </a:extLst>
                </p14:cNvPr>
                <p14:cNvContentPartPr/>
                <p14:nvPr/>
              </p14:nvContentPartPr>
              <p14:xfrm>
                <a:off x="1367470" y="5181023"/>
                <a:ext cx="254160" cy="193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7F693C2-0541-9346-A61F-345101BB8B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58470" y="5172023"/>
                  <a:ext cx="271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C5F194-164D-AEC4-EB5B-294F7E7C8A3C}"/>
                    </a:ext>
                  </a:extLst>
                </p14:cNvPr>
                <p14:cNvContentPartPr/>
                <p14:nvPr/>
              </p14:nvContentPartPr>
              <p14:xfrm>
                <a:off x="1272070" y="4768463"/>
                <a:ext cx="400680" cy="528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C5F194-164D-AEC4-EB5B-294F7E7C8A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63430" y="4759463"/>
                  <a:ext cx="4183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F6C2A3E-89A5-6DF1-3291-2D1C56C58495}"/>
                    </a:ext>
                  </a:extLst>
                </p14:cNvPr>
                <p14:cNvContentPartPr/>
                <p14:nvPr/>
              </p14:nvContentPartPr>
              <p14:xfrm>
                <a:off x="1695070" y="4884383"/>
                <a:ext cx="574920" cy="284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F6C2A3E-89A5-6DF1-3291-2D1C56C584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86070" y="4875383"/>
                  <a:ext cx="592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3D26ECD-91D1-1CE5-425D-88B7B1445574}"/>
                    </a:ext>
                  </a:extLst>
                </p14:cNvPr>
                <p14:cNvContentPartPr/>
                <p14:nvPr/>
              </p14:nvContentPartPr>
              <p14:xfrm>
                <a:off x="2213830" y="4722383"/>
                <a:ext cx="453960" cy="222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3D26ECD-91D1-1CE5-425D-88B7B14455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04830" y="4713743"/>
                  <a:ext cx="471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85A2C0F-2D16-0593-2BDF-EA31FA1F6C34}"/>
                    </a:ext>
                  </a:extLst>
                </p14:cNvPr>
                <p14:cNvContentPartPr/>
                <p14:nvPr/>
              </p14:nvContentPartPr>
              <p14:xfrm>
                <a:off x="3055870" y="4265903"/>
                <a:ext cx="326520" cy="473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85A2C0F-2D16-0593-2BDF-EA31FA1F6C3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47230" y="4257263"/>
                  <a:ext cx="3441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A85F89D-6FB6-5A4A-0575-E654AE6A1C09}"/>
                    </a:ext>
                  </a:extLst>
                </p14:cNvPr>
                <p14:cNvContentPartPr/>
                <p14:nvPr/>
              </p14:nvContentPartPr>
              <p14:xfrm>
                <a:off x="3581110" y="4207583"/>
                <a:ext cx="252360" cy="294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A85F89D-6FB6-5A4A-0575-E654AE6A1C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72110" y="4198943"/>
                  <a:ext cx="2700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BEE367E-0D41-2BA0-79A0-1F9A25B759FB}"/>
                    </a:ext>
                  </a:extLst>
                </p14:cNvPr>
                <p14:cNvContentPartPr/>
                <p14:nvPr/>
              </p14:nvContentPartPr>
              <p14:xfrm>
                <a:off x="3542590" y="4092023"/>
                <a:ext cx="340560" cy="49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BEE367E-0D41-2BA0-79A0-1F9A25B759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33590" y="4083383"/>
                  <a:ext cx="3582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63F19D3-8C62-2D8A-522E-0A44B1C3852D}"/>
                    </a:ext>
                  </a:extLst>
                </p14:cNvPr>
                <p14:cNvContentPartPr/>
                <p14:nvPr/>
              </p14:nvContentPartPr>
              <p14:xfrm>
                <a:off x="3990430" y="4125143"/>
                <a:ext cx="210600" cy="115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63F19D3-8C62-2D8A-522E-0A44B1C385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81430" y="4116143"/>
                  <a:ext cx="228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F24179C-4F3C-CF37-A4DD-0098B0A20658}"/>
                    </a:ext>
                  </a:extLst>
                </p14:cNvPr>
                <p14:cNvContentPartPr/>
                <p14:nvPr/>
              </p14:nvContentPartPr>
              <p14:xfrm>
                <a:off x="4175110" y="3852983"/>
                <a:ext cx="253440" cy="439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F24179C-4F3C-CF37-A4DD-0098B0A2065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66110" y="3844343"/>
                  <a:ext cx="2710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D36E95-683E-2DB1-8B0E-F67925491749}"/>
                    </a:ext>
                  </a:extLst>
                </p14:cNvPr>
                <p14:cNvContentPartPr/>
                <p14:nvPr/>
              </p14:nvContentPartPr>
              <p14:xfrm>
                <a:off x="4632310" y="3986183"/>
                <a:ext cx="235080" cy="194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D36E95-683E-2DB1-8B0E-F679254917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23670" y="3977543"/>
                  <a:ext cx="252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F049CF8-ACAA-3CCD-DF1B-A71ECA6DBF81}"/>
                    </a:ext>
                  </a:extLst>
                </p14:cNvPr>
                <p14:cNvContentPartPr/>
                <p14:nvPr/>
              </p14:nvContentPartPr>
              <p14:xfrm>
                <a:off x="4869550" y="3814103"/>
                <a:ext cx="3600" cy="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F049CF8-ACAA-3CCD-DF1B-A71ECA6DBF8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60910" y="3805103"/>
                  <a:ext cx="21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081871-15B8-6305-C442-72D4F9C9CBF0}"/>
                    </a:ext>
                  </a:extLst>
                </p14:cNvPr>
                <p14:cNvContentPartPr/>
                <p14:nvPr/>
              </p14:nvContentPartPr>
              <p14:xfrm>
                <a:off x="4838230" y="3816623"/>
                <a:ext cx="151560" cy="246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081871-15B8-6305-C442-72D4F9C9CB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29230" y="3807983"/>
                  <a:ext cx="169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C6D06A2-F3D8-0F26-6E7C-F6917BDA7F55}"/>
                    </a:ext>
                  </a:extLst>
                </p14:cNvPr>
                <p14:cNvContentPartPr/>
                <p14:nvPr/>
              </p14:nvContentPartPr>
              <p14:xfrm>
                <a:off x="5067550" y="3695303"/>
                <a:ext cx="167400" cy="199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C6D06A2-F3D8-0F26-6E7C-F6917BDA7F5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58550" y="3686303"/>
                  <a:ext cx="185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10F7EE-6184-7F09-8010-DF4A9C4B647D}"/>
                    </a:ext>
                  </a:extLst>
                </p14:cNvPr>
                <p14:cNvContentPartPr/>
                <p14:nvPr/>
              </p14:nvContentPartPr>
              <p14:xfrm>
                <a:off x="5131270" y="3571823"/>
                <a:ext cx="50400" cy="436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10F7EE-6184-7F09-8010-DF4A9C4B64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22630" y="3563183"/>
                  <a:ext cx="680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DCCBEE-9FD3-EC20-0117-27615EE37C89}"/>
                    </a:ext>
                  </a:extLst>
                </p14:cNvPr>
                <p14:cNvContentPartPr/>
                <p14:nvPr/>
              </p14:nvContentPartPr>
              <p14:xfrm>
                <a:off x="4945150" y="3609623"/>
                <a:ext cx="390240" cy="385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DCCBEE-9FD3-EC20-0117-27615EE37C8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36510" y="3600983"/>
                  <a:ext cx="4078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9107653-7301-D388-5FE4-3460E28A8E39}"/>
                    </a:ext>
                  </a:extLst>
                </p14:cNvPr>
                <p14:cNvContentPartPr/>
                <p14:nvPr/>
              </p14:nvContentPartPr>
              <p14:xfrm>
                <a:off x="5229550" y="3681263"/>
                <a:ext cx="230040" cy="114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9107653-7301-D388-5FE4-3460E28A8E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20550" y="3672263"/>
                  <a:ext cx="247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4BAF605-82E6-F212-DF64-4EAE46DB90E9}"/>
                    </a:ext>
                  </a:extLst>
                </p14:cNvPr>
                <p14:cNvContentPartPr/>
                <p14:nvPr/>
              </p14:nvContentPartPr>
              <p14:xfrm>
                <a:off x="5301910" y="3583703"/>
                <a:ext cx="212040" cy="235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4BAF605-82E6-F212-DF64-4EAE46DB90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92910" y="3575063"/>
                  <a:ext cx="229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90F29FD-DB0B-B414-7F57-6F67443EE434}"/>
                    </a:ext>
                  </a:extLst>
                </p14:cNvPr>
                <p14:cNvContentPartPr/>
                <p14:nvPr/>
              </p14:nvContentPartPr>
              <p14:xfrm>
                <a:off x="5540950" y="3393263"/>
                <a:ext cx="202680" cy="295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90F29FD-DB0B-B414-7F57-6F67443EE43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32310" y="3384263"/>
                  <a:ext cx="220320" cy="31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383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7C52B1-A5A7-4F07-1CA0-A70CF1FC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533" y="215758"/>
            <a:ext cx="5206903" cy="5832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DE04E9-83EE-9182-7C4D-6544328141C9}"/>
                  </a:ext>
                </a:extLst>
              </p:cNvPr>
              <p:cNvSpPr txBox="1"/>
              <p:nvPr/>
            </p:nvSpPr>
            <p:spPr>
              <a:xfrm>
                <a:off x="0" y="0"/>
                <a:ext cx="7119991" cy="639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1.)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2.)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3.) How many “zeros”?</a:t>
                </a: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4.) What is the maximum value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5.) How many times does the line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intersect the graph?</a:t>
                </a: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6.) What is the domain of the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7.) Choose an interval where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decreasing.</a:t>
                </a: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2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2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DE04E9-83EE-9182-7C4D-654432814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119991" cy="6390083"/>
              </a:xfrm>
              <a:prstGeom prst="rect">
                <a:avLst/>
              </a:prstGeom>
              <a:blipFill>
                <a:blip r:embed="rId3"/>
                <a:stretch>
                  <a:fillRect l="-1199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0BE05B-1E96-1ED1-E23D-AEAB016F72BD}"/>
                  </a:ext>
                </a:extLst>
              </p14:cNvPr>
              <p14:cNvContentPartPr/>
              <p14:nvPr/>
            </p14:nvContentPartPr>
            <p14:xfrm>
              <a:off x="1417939" y="117983"/>
              <a:ext cx="231480" cy="38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0BE05B-1E96-1ED1-E23D-AEAB016F72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8939" y="109343"/>
                <a:ext cx="2491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B877F5-446E-0EA9-B2BB-F27FCCD4BFA0}"/>
                  </a:ext>
                </a:extLst>
              </p14:cNvPr>
              <p14:cNvContentPartPr/>
              <p14:nvPr/>
            </p14:nvContentPartPr>
            <p14:xfrm>
              <a:off x="1790539" y="500663"/>
              <a:ext cx="20880" cy="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B877F5-446E-0EA9-B2BB-F27FCCD4BF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0539" y="321023"/>
                <a:ext cx="2005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62FA23-19DF-4D99-C457-18F258745A8B}"/>
                  </a:ext>
                </a:extLst>
              </p14:cNvPr>
              <p14:cNvContentPartPr/>
              <p14:nvPr/>
            </p14:nvContentPartPr>
            <p14:xfrm>
              <a:off x="71179" y="207623"/>
              <a:ext cx="1737000" cy="19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62FA23-19DF-4D99-C457-18F258745A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8821" y="27623"/>
                <a:ext cx="191664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BB976B-5111-C6CE-B126-9F3397A26FDA}"/>
                  </a:ext>
                </a:extLst>
              </p14:cNvPr>
              <p14:cNvContentPartPr/>
              <p14:nvPr/>
            </p14:nvContentPartPr>
            <p14:xfrm>
              <a:off x="8784368" y="1773983"/>
              <a:ext cx="580320" cy="423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BB976B-5111-C6CE-B126-9F3397A26F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94368" y="1593983"/>
                <a:ext cx="75996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6592AA-D6C6-AB6C-6A90-CB7B94E104F6}"/>
                  </a:ext>
                </a:extLst>
              </p14:cNvPr>
              <p14:cNvContentPartPr/>
              <p14:nvPr/>
            </p14:nvContentPartPr>
            <p14:xfrm>
              <a:off x="135728" y="873263"/>
              <a:ext cx="1871640" cy="93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6592AA-D6C6-AB6C-6A90-CB7B94E104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8" y="693623"/>
                <a:ext cx="205128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B1AC932-CCB5-8983-FAE3-55389F427288}"/>
                  </a:ext>
                </a:extLst>
              </p14:cNvPr>
              <p14:cNvContentPartPr/>
              <p14:nvPr/>
            </p14:nvContentPartPr>
            <p14:xfrm>
              <a:off x="6789608" y="5412503"/>
              <a:ext cx="657000" cy="349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B1AC932-CCB5-8983-FAE3-55389F42728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99968" y="5232503"/>
                <a:ext cx="836640" cy="70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D275A08-5645-0630-056D-071B7A2979D3}"/>
              </a:ext>
            </a:extLst>
          </p:cNvPr>
          <p:cNvGrpSpPr/>
          <p:nvPr/>
        </p:nvGrpSpPr>
        <p:grpSpPr>
          <a:xfrm>
            <a:off x="1586528" y="787223"/>
            <a:ext cx="330120" cy="213840"/>
            <a:chOff x="1586528" y="787223"/>
            <a:chExt cx="33012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33093EA-5AA6-0F52-B310-4A5D3FC3C7F3}"/>
                    </a:ext>
                  </a:extLst>
                </p14:cNvPr>
                <p14:cNvContentPartPr/>
                <p14:nvPr/>
              </p14:nvContentPartPr>
              <p14:xfrm>
                <a:off x="1586528" y="925463"/>
                <a:ext cx="112320" cy="1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33093EA-5AA6-0F52-B310-4A5D3FC3C7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77528" y="916823"/>
                  <a:ext cx="129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B62FE6-2C5E-81A6-AD18-18571C166C9C}"/>
                    </a:ext>
                  </a:extLst>
                </p14:cNvPr>
                <p14:cNvContentPartPr/>
                <p14:nvPr/>
              </p14:nvContentPartPr>
              <p14:xfrm>
                <a:off x="1730888" y="787223"/>
                <a:ext cx="185760" cy="213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B62FE6-2C5E-81A6-AD18-18571C166C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22248" y="778583"/>
                  <a:ext cx="20340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B7407A-6EC6-AD4D-AB26-A371A32F7B33}"/>
                  </a:ext>
                </a:extLst>
              </p14:cNvPr>
              <p14:cNvContentPartPr/>
              <p14:nvPr/>
            </p14:nvContentPartPr>
            <p14:xfrm>
              <a:off x="146888" y="1464383"/>
              <a:ext cx="3070440" cy="141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B7407A-6EC6-AD4D-AB26-A371A32F7B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888" y="1284743"/>
                <a:ext cx="325008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28E095E-1BC0-0C8F-EAFB-6B44492B96F3}"/>
                  </a:ext>
                </a:extLst>
              </p14:cNvPr>
              <p14:cNvContentPartPr/>
              <p14:nvPr/>
            </p14:nvContentPartPr>
            <p14:xfrm>
              <a:off x="8036648" y="3446543"/>
              <a:ext cx="250560" cy="34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28E095E-1BC0-0C8F-EAFB-6B44492B96F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46648" y="3266543"/>
                <a:ext cx="43020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8FC5098-DEBD-79B6-4D27-171DED912912}"/>
                  </a:ext>
                </a:extLst>
              </p14:cNvPr>
              <p14:cNvContentPartPr/>
              <p14:nvPr/>
            </p14:nvContentPartPr>
            <p14:xfrm>
              <a:off x="10288088" y="3415223"/>
              <a:ext cx="240120" cy="295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8FC5098-DEBD-79B6-4D27-171DED91291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198448" y="3235223"/>
                <a:ext cx="41976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E153D3-C333-45CD-6CEF-50BF750413E4}"/>
                  </a:ext>
                </a:extLst>
              </p14:cNvPr>
              <p14:cNvContentPartPr/>
              <p14:nvPr/>
            </p14:nvContentPartPr>
            <p14:xfrm>
              <a:off x="11255048" y="3521063"/>
              <a:ext cx="16488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E153D3-C333-45CD-6CEF-50BF750413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165408" y="3341423"/>
                <a:ext cx="34452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34986AA-4336-DFFD-3017-85348163B0AF}"/>
                  </a:ext>
                </a:extLst>
              </p14:cNvPr>
              <p14:cNvContentPartPr/>
              <p14:nvPr/>
            </p14:nvContentPartPr>
            <p14:xfrm>
              <a:off x="2885048" y="1381223"/>
              <a:ext cx="213120" cy="295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34986AA-4336-DFFD-3017-85348163B0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408" y="1372583"/>
                <a:ext cx="2307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8F29EDD-25C0-DC71-E226-8537062F4B27}"/>
                  </a:ext>
                </a:extLst>
              </p14:cNvPr>
              <p14:cNvContentPartPr/>
              <p14:nvPr/>
            </p14:nvContentPartPr>
            <p14:xfrm>
              <a:off x="9137888" y="541343"/>
              <a:ext cx="485280" cy="680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8F29EDD-25C0-DC71-E226-8537062F4B2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47888" y="361703"/>
                <a:ext cx="664920" cy="10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17E1C9E-F61A-45E5-1C48-0D0CAE35542F}"/>
                  </a:ext>
                </a:extLst>
              </p14:cNvPr>
              <p14:cNvContentPartPr/>
              <p14:nvPr/>
            </p14:nvContentPartPr>
            <p14:xfrm>
              <a:off x="98648" y="2146223"/>
              <a:ext cx="515448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17E1C9E-F61A-45E5-1C48-0D0CAE35542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008" y="1966223"/>
                <a:ext cx="5334120" cy="50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539C536-7C95-19B5-5FE5-09EC0FF85F79}"/>
              </a:ext>
            </a:extLst>
          </p:cNvPr>
          <p:cNvGrpSpPr/>
          <p:nvPr/>
        </p:nvGrpSpPr>
        <p:grpSpPr>
          <a:xfrm>
            <a:off x="4579928" y="1959383"/>
            <a:ext cx="666720" cy="468000"/>
            <a:chOff x="4579928" y="1959383"/>
            <a:chExt cx="66672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EB697A5-CF9A-39F9-51EE-D4B4AFEB9B7F}"/>
                    </a:ext>
                  </a:extLst>
                </p14:cNvPr>
                <p14:cNvContentPartPr/>
                <p14:nvPr/>
              </p14:nvContentPartPr>
              <p14:xfrm>
                <a:off x="4579928" y="2034263"/>
                <a:ext cx="90360" cy="37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EB697A5-CF9A-39F9-51EE-D4B4AFEB9B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71288" y="2025263"/>
                  <a:ext cx="1080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73C8ED2-5BE8-290A-FC30-2D5304DDD776}"/>
                    </a:ext>
                  </a:extLst>
                </p14:cNvPr>
                <p14:cNvContentPartPr/>
                <p14:nvPr/>
              </p14:nvContentPartPr>
              <p14:xfrm>
                <a:off x="4658768" y="2081423"/>
                <a:ext cx="220320" cy="263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73C8ED2-5BE8-290A-FC30-2D5304DDD7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49768" y="2072783"/>
                  <a:ext cx="237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C78461-5D5F-0FF6-E4B6-CA58E2F41FCA}"/>
                    </a:ext>
                  </a:extLst>
                </p14:cNvPr>
                <p14:cNvContentPartPr/>
                <p14:nvPr/>
              </p14:nvContentPartPr>
              <p14:xfrm>
                <a:off x="4875128" y="2254583"/>
                <a:ext cx="82440" cy="172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C78461-5D5F-0FF6-E4B6-CA58E2F41F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66488" y="2245583"/>
                  <a:ext cx="100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2AC24A-30E4-CA90-DDDD-A568B4E5C7DA}"/>
                    </a:ext>
                  </a:extLst>
                </p14:cNvPr>
                <p14:cNvContentPartPr/>
                <p14:nvPr/>
              </p14:nvContentPartPr>
              <p14:xfrm>
                <a:off x="4915448" y="2060183"/>
                <a:ext cx="143280" cy="13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2AC24A-30E4-CA90-DDDD-A568B4E5C7D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06808" y="2051183"/>
                  <a:ext cx="160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B4B58AC-014C-F4E3-78BF-F603C0A51076}"/>
                    </a:ext>
                  </a:extLst>
                </p14:cNvPr>
                <p14:cNvContentPartPr/>
                <p14:nvPr/>
              </p14:nvContentPartPr>
              <p14:xfrm>
                <a:off x="5043968" y="2047583"/>
                <a:ext cx="83880" cy="236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B4B58AC-014C-F4E3-78BF-F603C0A510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34968" y="2038583"/>
                  <a:ext cx="101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57274DD-9121-3247-003E-52CA9696C4E0}"/>
                    </a:ext>
                  </a:extLst>
                </p14:cNvPr>
                <p14:cNvContentPartPr/>
                <p14:nvPr/>
              </p14:nvContentPartPr>
              <p14:xfrm>
                <a:off x="5050448" y="1959383"/>
                <a:ext cx="196200" cy="419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57274DD-9121-3247-003E-52CA9696C4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41448" y="1950383"/>
                  <a:ext cx="21384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901A34-FE52-2FD6-948F-656798C5BC02}"/>
              </a:ext>
            </a:extLst>
          </p:cNvPr>
          <p:cNvGrpSpPr/>
          <p:nvPr/>
        </p:nvGrpSpPr>
        <p:grpSpPr>
          <a:xfrm>
            <a:off x="3827528" y="3793943"/>
            <a:ext cx="729000" cy="475920"/>
            <a:chOff x="3827528" y="3793943"/>
            <a:chExt cx="72900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E5CB17-4894-F284-00C7-560AEFF1B13A}"/>
                    </a:ext>
                  </a:extLst>
                </p14:cNvPr>
                <p14:cNvContentPartPr/>
                <p14:nvPr/>
              </p14:nvContentPartPr>
              <p14:xfrm>
                <a:off x="3827528" y="3793943"/>
                <a:ext cx="348840" cy="475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E5CB17-4894-F284-00C7-560AEFF1B1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18528" y="3785303"/>
                  <a:ext cx="3664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75ACD5-6474-9B53-42F3-FB763B1B55FD}"/>
                    </a:ext>
                  </a:extLst>
                </p14:cNvPr>
                <p14:cNvContentPartPr/>
                <p14:nvPr/>
              </p14:nvContentPartPr>
              <p14:xfrm>
                <a:off x="3988088" y="4034783"/>
                <a:ext cx="180000" cy="1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75ACD5-6474-9B53-42F3-FB763B1B55F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79088" y="4026143"/>
                  <a:ext cx="197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A713F7-260C-8CD6-AC18-C1D24E724084}"/>
                    </a:ext>
                  </a:extLst>
                </p14:cNvPr>
                <p14:cNvContentPartPr/>
                <p14:nvPr/>
              </p14:nvContentPartPr>
              <p14:xfrm>
                <a:off x="4172408" y="3874583"/>
                <a:ext cx="184320" cy="268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A713F7-260C-8CD6-AC18-C1D24E7240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63408" y="3865943"/>
                  <a:ext cx="201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5658661-915A-3982-782E-1C28BEA075D2}"/>
                    </a:ext>
                  </a:extLst>
                </p14:cNvPr>
                <p14:cNvContentPartPr/>
                <p14:nvPr/>
              </p14:nvContentPartPr>
              <p14:xfrm>
                <a:off x="4456808" y="4017503"/>
                <a:ext cx="99720" cy="201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5658661-915A-3982-782E-1C28BEA075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47808" y="4008863"/>
                  <a:ext cx="1173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D45B05-54A0-7A90-F81F-60CC1AFF5A03}"/>
              </a:ext>
            </a:extLst>
          </p:cNvPr>
          <p:cNvGrpSpPr/>
          <p:nvPr/>
        </p:nvGrpSpPr>
        <p:grpSpPr>
          <a:xfrm>
            <a:off x="4658768" y="3694583"/>
            <a:ext cx="469080" cy="490320"/>
            <a:chOff x="4658768" y="3694583"/>
            <a:chExt cx="46908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50F94D-F946-46D5-7029-0909E1333ADF}"/>
                    </a:ext>
                  </a:extLst>
                </p14:cNvPr>
                <p14:cNvContentPartPr/>
                <p14:nvPr/>
              </p14:nvContentPartPr>
              <p14:xfrm>
                <a:off x="4836608" y="3694583"/>
                <a:ext cx="291240" cy="490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50F94D-F946-46D5-7029-0909E1333A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27968" y="3685583"/>
                  <a:ext cx="3088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E975D0-DD73-AD91-AB2F-4284B4AEA3FE}"/>
                    </a:ext>
                  </a:extLst>
                </p14:cNvPr>
                <p14:cNvContentPartPr/>
                <p14:nvPr/>
              </p14:nvContentPartPr>
              <p14:xfrm>
                <a:off x="4658768" y="3856583"/>
                <a:ext cx="99720" cy="230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E975D0-DD73-AD91-AB2F-4284B4AEA3F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49768" y="3847943"/>
                  <a:ext cx="117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DE7457-08ED-AE17-A325-29A08E4B8C9F}"/>
                    </a:ext>
                  </a:extLst>
                </p14:cNvPr>
                <p14:cNvContentPartPr/>
                <p14:nvPr/>
              </p14:nvContentPartPr>
              <p14:xfrm>
                <a:off x="4814288" y="3830663"/>
                <a:ext cx="79200" cy="267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DE7457-08ED-AE17-A325-29A08E4B8C9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05288" y="3822023"/>
                  <a:ext cx="9684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D9FD5B-D0EF-97AE-1898-60DE93033B8A}"/>
              </a:ext>
            </a:extLst>
          </p:cNvPr>
          <p:cNvGrpSpPr/>
          <p:nvPr/>
        </p:nvGrpSpPr>
        <p:grpSpPr>
          <a:xfrm>
            <a:off x="7435088" y="5635703"/>
            <a:ext cx="4160160" cy="612000"/>
            <a:chOff x="7435088" y="5635703"/>
            <a:chExt cx="416016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07494F-0907-B22C-2105-25E57BBF8F09}"/>
                    </a:ext>
                  </a:extLst>
                </p14:cNvPr>
                <p14:cNvContentPartPr/>
                <p14:nvPr/>
              </p14:nvContentPartPr>
              <p14:xfrm>
                <a:off x="7435088" y="5728223"/>
                <a:ext cx="9000" cy="519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07494F-0907-B22C-2105-25E57BBF8F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26448" y="5719583"/>
                  <a:ext cx="2664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E6A157-6102-CA9A-3ED8-F4FE4C5EB2FB}"/>
                    </a:ext>
                  </a:extLst>
                </p14:cNvPr>
                <p14:cNvContentPartPr/>
                <p14:nvPr/>
              </p14:nvContentPartPr>
              <p14:xfrm>
                <a:off x="7459928" y="5905343"/>
                <a:ext cx="3913200" cy="87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E6A157-6102-CA9A-3ED8-F4FE4C5EB2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51288" y="5896703"/>
                  <a:ext cx="3930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473B9D-C903-2C88-A6C2-333D80F84A39}"/>
                    </a:ext>
                  </a:extLst>
                </p14:cNvPr>
                <p14:cNvContentPartPr/>
                <p14:nvPr/>
              </p14:nvContentPartPr>
              <p14:xfrm>
                <a:off x="11491568" y="5635703"/>
                <a:ext cx="103680" cy="59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473B9D-C903-2C88-A6C2-333D80F84A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482928" y="5626703"/>
                  <a:ext cx="12132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D6C1708-78A2-7DAD-6C15-CE43671E78C8}"/>
                    </a:ext>
                  </a:extLst>
                </p14:cNvPr>
                <p14:cNvContentPartPr/>
                <p14:nvPr/>
              </p14:nvContentPartPr>
              <p14:xfrm>
                <a:off x="11359808" y="5960423"/>
                <a:ext cx="199440" cy="30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D6C1708-78A2-7DAD-6C15-CE43671E78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351168" y="5951423"/>
                  <a:ext cx="21708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606DA53-0929-5C66-71C4-7D503296AB02}"/>
                  </a:ext>
                </a:extLst>
              </p14:cNvPr>
              <p14:cNvContentPartPr/>
              <p14:nvPr/>
            </p14:nvContentPartPr>
            <p14:xfrm>
              <a:off x="4042448" y="3157823"/>
              <a:ext cx="595440" cy="34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606DA53-0929-5C66-71C4-7D503296AB0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33448" y="3148823"/>
                <a:ext cx="61308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451ADE4-E70A-397D-90B9-18420D57AD07}"/>
              </a:ext>
            </a:extLst>
          </p:cNvPr>
          <p:cNvGrpSpPr/>
          <p:nvPr/>
        </p:nvGrpSpPr>
        <p:grpSpPr>
          <a:xfrm>
            <a:off x="6775928" y="1172423"/>
            <a:ext cx="4774320" cy="896400"/>
            <a:chOff x="6775928" y="1172423"/>
            <a:chExt cx="4774320" cy="8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EBE9BC5-01F6-CEC2-DB00-D6493852C980}"/>
                    </a:ext>
                  </a:extLst>
                </p14:cNvPr>
                <p14:cNvContentPartPr/>
                <p14:nvPr/>
              </p14:nvContentPartPr>
              <p14:xfrm>
                <a:off x="7233488" y="1665623"/>
                <a:ext cx="4210200" cy="222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EBE9BC5-01F6-CEC2-DB00-D6493852C9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24848" y="1656623"/>
                  <a:ext cx="4227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A2FB274-00FA-C3B7-E3E4-2AB0629DF29A}"/>
                    </a:ext>
                  </a:extLst>
                </p14:cNvPr>
                <p14:cNvContentPartPr/>
                <p14:nvPr/>
              </p14:nvContentPartPr>
              <p14:xfrm>
                <a:off x="11223008" y="1549703"/>
                <a:ext cx="327240" cy="34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A2FB274-00FA-C3B7-E3E4-2AB0629DF29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14368" y="1540703"/>
                  <a:ext cx="3448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86E6740-0C08-477C-97ED-EA03A3FF647B}"/>
                    </a:ext>
                  </a:extLst>
                </p14:cNvPr>
                <p14:cNvContentPartPr/>
                <p14:nvPr/>
              </p14:nvContentPartPr>
              <p14:xfrm>
                <a:off x="7224128" y="1689023"/>
                <a:ext cx="170280" cy="379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86E6740-0C08-477C-97ED-EA03A3FF647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15128" y="1680383"/>
                  <a:ext cx="1879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39FD70-CD42-9991-B1D2-D185E91400EE}"/>
                    </a:ext>
                  </a:extLst>
                </p14:cNvPr>
                <p14:cNvContentPartPr/>
                <p14:nvPr/>
              </p14:nvContentPartPr>
              <p14:xfrm>
                <a:off x="6775928" y="1323983"/>
                <a:ext cx="195840" cy="146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39FD70-CD42-9991-B1D2-D185E91400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67288" y="1315343"/>
                  <a:ext cx="213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EB859A-89FF-BB27-4FEB-DC0CFCCDE8EB}"/>
                    </a:ext>
                  </a:extLst>
                </p14:cNvPr>
                <p14:cNvContentPartPr/>
                <p14:nvPr/>
              </p14:nvContentPartPr>
              <p14:xfrm>
                <a:off x="6969968" y="1284023"/>
                <a:ext cx="29520" cy="415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EB859A-89FF-BB27-4FEB-DC0CFCCDE8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60968" y="1275023"/>
                  <a:ext cx="471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CDC35F-AA0F-31C4-3C66-6217ACC90E85}"/>
                    </a:ext>
                  </a:extLst>
                </p14:cNvPr>
                <p14:cNvContentPartPr/>
                <p14:nvPr/>
              </p14:nvContentPartPr>
              <p14:xfrm>
                <a:off x="7040888" y="1339463"/>
                <a:ext cx="175320" cy="135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CDC35F-AA0F-31C4-3C66-6217ACC90E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31888" y="1330823"/>
                  <a:ext cx="192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731DC5-6ADA-E1B7-C45F-43D3AEB084EB}"/>
                    </a:ext>
                  </a:extLst>
                </p14:cNvPr>
                <p14:cNvContentPartPr/>
                <p14:nvPr/>
              </p14:nvContentPartPr>
              <p14:xfrm>
                <a:off x="7209368" y="1172423"/>
                <a:ext cx="250200" cy="260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731DC5-6ADA-E1B7-C45F-43D3AEB084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00368" y="1163783"/>
                  <a:ext cx="26784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7372D05-378A-256C-6201-EB07F7344EB1}"/>
                  </a:ext>
                </a:extLst>
              </p14:cNvPr>
              <p14:cNvContentPartPr/>
              <p14:nvPr/>
            </p14:nvContentPartPr>
            <p14:xfrm>
              <a:off x="8866088" y="1746983"/>
              <a:ext cx="104400" cy="130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7372D05-378A-256C-6201-EB07F7344EB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857448" y="1738343"/>
                <a:ext cx="1220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D45FDBF-7176-8133-E25F-303D15023D7B}"/>
                  </a:ext>
                </a:extLst>
              </p14:cNvPr>
              <p14:cNvContentPartPr/>
              <p14:nvPr/>
            </p14:nvContentPartPr>
            <p14:xfrm>
              <a:off x="9764288" y="1700543"/>
              <a:ext cx="123840" cy="16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D45FDBF-7176-8133-E25F-303D15023D7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755288" y="1691903"/>
                <a:ext cx="1414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BC330FB-8C60-2039-5147-F894BA2776AA}"/>
                  </a:ext>
                </a:extLst>
              </p14:cNvPr>
              <p14:cNvContentPartPr/>
              <p14:nvPr/>
            </p14:nvContentPartPr>
            <p14:xfrm>
              <a:off x="1260728" y="3212543"/>
              <a:ext cx="531720" cy="397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BC330FB-8C60-2039-5147-F894BA2776A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51728" y="3203903"/>
                <a:ext cx="5493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408A560-1EB9-4AAE-4F27-A4CFBDB9BBB4}"/>
                  </a:ext>
                </a:extLst>
              </p14:cNvPr>
              <p14:cNvContentPartPr/>
              <p14:nvPr/>
            </p14:nvContentPartPr>
            <p14:xfrm>
              <a:off x="9387728" y="1224983"/>
              <a:ext cx="1342080" cy="3576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408A560-1EB9-4AAE-4F27-A4CFBDB9BBB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298088" y="1044983"/>
                <a:ext cx="1521720" cy="39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34022C7-D73C-F1B7-4408-428C3C24F1B8}"/>
                  </a:ext>
                </a:extLst>
              </p14:cNvPr>
              <p14:cNvContentPartPr/>
              <p14:nvPr/>
            </p14:nvContentPartPr>
            <p14:xfrm>
              <a:off x="88928" y="4514663"/>
              <a:ext cx="6261840" cy="140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34022C7-D73C-F1B7-4408-428C3C24F1B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-712" y="4335023"/>
                <a:ext cx="6441480" cy="49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E2193660-614B-A081-2BCD-0CAF2FA8BB4C}"/>
              </a:ext>
            </a:extLst>
          </p:cNvPr>
          <p:cNvGrpSpPr/>
          <p:nvPr/>
        </p:nvGrpSpPr>
        <p:grpSpPr>
          <a:xfrm>
            <a:off x="5295968" y="4340423"/>
            <a:ext cx="902880" cy="444240"/>
            <a:chOff x="5295968" y="4340423"/>
            <a:chExt cx="90288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105BB15-8662-1F66-D3EB-2A90A1C352EC}"/>
                    </a:ext>
                  </a:extLst>
                </p14:cNvPr>
                <p14:cNvContentPartPr/>
                <p14:nvPr/>
              </p14:nvContentPartPr>
              <p14:xfrm>
                <a:off x="5295968" y="4340423"/>
                <a:ext cx="242280" cy="399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105BB15-8662-1F66-D3EB-2A90A1C352E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87328" y="4331783"/>
                  <a:ext cx="2599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139CFE-AF8D-F658-2D1D-245D969884F4}"/>
                    </a:ext>
                  </a:extLst>
                </p14:cNvPr>
                <p14:cNvContentPartPr/>
                <p14:nvPr/>
              </p14:nvContentPartPr>
              <p14:xfrm>
                <a:off x="5457968" y="4437623"/>
                <a:ext cx="185400" cy="184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139CFE-AF8D-F658-2D1D-245D969884F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49328" y="4428623"/>
                  <a:ext cx="203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243ED42-2C42-3672-4EE1-3EB272DEBDAB}"/>
                    </a:ext>
                  </a:extLst>
                </p14:cNvPr>
                <p14:cNvContentPartPr/>
                <p14:nvPr/>
              </p14:nvContentPartPr>
              <p14:xfrm>
                <a:off x="5456528" y="4440503"/>
                <a:ext cx="25920" cy="10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243ED42-2C42-3672-4EE1-3EB272DEBDA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47528" y="4431863"/>
                  <a:ext cx="43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0D63E4B-3E40-7E85-ACEB-122D7A07E626}"/>
                    </a:ext>
                  </a:extLst>
                </p14:cNvPr>
                <p14:cNvContentPartPr/>
                <p14:nvPr/>
              </p14:nvContentPartPr>
              <p14:xfrm>
                <a:off x="5732288" y="4518983"/>
                <a:ext cx="37080" cy="19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0D63E4B-3E40-7E85-ACEB-122D7A07E6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23288" y="4509983"/>
                  <a:ext cx="54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C47B723-EF56-56F5-81BE-8897D6D18189}"/>
                    </a:ext>
                  </a:extLst>
                </p14:cNvPr>
                <p14:cNvContentPartPr/>
                <p14:nvPr/>
              </p14:nvContentPartPr>
              <p14:xfrm>
                <a:off x="5864408" y="4378583"/>
                <a:ext cx="130680" cy="310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C47B723-EF56-56F5-81BE-8897D6D181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55408" y="4369943"/>
                  <a:ext cx="1483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4ED9656-36F0-43C1-2143-E9212DDADD5D}"/>
                    </a:ext>
                  </a:extLst>
                </p14:cNvPr>
                <p14:cNvContentPartPr/>
                <p14:nvPr/>
              </p14:nvContentPartPr>
              <p14:xfrm>
                <a:off x="5981048" y="4359143"/>
                <a:ext cx="217800" cy="425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4ED9656-36F0-43C1-2143-E9212DDADD5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72048" y="4350143"/>
                  <a:ext cx="235440" cy="44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4D1EEE4-CFE8-0A4D-1F93-2313EFB60AC2}"/>
                  </a:ext>
                </a:extLst>
              </p14:cNvPr>
              <p14:cNvContentPartPr/>
              <p14:nvPr/>
            </p14:nvContentPartPr>
            <p14:xfrm>
              <a:off x="1819088" y="5084903"/>
              <a:ext cx="327240" cy="464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4D1EEE4-CFE8-0A4D-1F93-2313EFB60AC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810448" y="5076263"/>
                <a:ext cx="344880" cy="48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B1D22D4-2C69-5A74-F7AA-1F73669DC46E}"/>
              </a:ext>
            </a:extLst>
          </p:cNvPr>
          <p:cNvGrpSpPr/>
          <p:nvPr/>
        </p:nvGrpSpPr>
        <p:grpSpPr>
          <a:xfrm>
            <a:off x="2019608" y="5636063"/>
            <a:ext cx="738000" cy="574920"/>
            <a:chOff x="2019608" y="5636063"/>
            <a:chExt cx="73800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BC6EBE0-826A-E418-4271-F93EB74D23FA}"/>
                    </a:ext>
                  </a:extLst>
                </p14:cNvPr>
                <p14:cNvContentPartPr/>
                <p14:nvPr/>
              </p14:nvContentPartPr>
              <p14:xfrm>
                <a:off x="2019608" y="5826863"/>
                <a:ext cx="307800" cy="384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BC6EBE0-826A-E418-4271-F93EB74D23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10968" y="5817863"/>
                  <a:ext cx="3254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A45FCC2-0B12-68E4-4314-F5F94BA630EC}"/>
                    </a:ext>
                  </a:extLst>
                </p14:cNvPr>
                <p14:cNvContentPartPr/>
                <p14:nvPr/>
              </p14:nvContentPartPr>
              <p14:xfrm>
                <a:off x="2435768" y="6072383"/>
                <a:ext cx="47880" cy="71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A45FCC2-0B12-68E4-4314-F5F94BA630E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26768" y="6063743"/>
                  <a:ext cx="65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7B4850A-26A2-5C71-8697-C40951525C48}"/>
                    </a:ext>
                  </a:extLst>
                </p14:cNvPr>
                <p14:cNvContentPartPr/>
                <p14:nvPr/>
              </p14:nvContentPartPr>
              <p14:xfrm>
                <a:off x="2457368" y="5785823"/>
                <a:ext cx="300240" cy="289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7B4850A-26A2-5C71-8697-C40951525C4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48728" y="5777183"/>
                  <a:ext cx="317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BCA08AA-B5E6-4939-7756-198B33CEC3C7}"/>
                    </a:ext>
                  </a:extLst>
                </p14:cNvPr>
                <p14:cNvContentPartPr/>
                <p14:nvPr/>
              </p14:nvContentPartPr>
              <p14:xfrm>
                <a:off x="2462768" y="5636063"/>
                <a:ext cx="287640" cy="167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BCA08AA-B5E6-4939-7756-198B33CEC3C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54128" y="5627063"/>
                  <a:ext cx="30528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188CF66-32EF-CD45-80E5-F110BBFD5468}"/>
              </a:ext>
            </a:extLst>
          </p:cNvPr>
          <p:cNvGrpSpPr/>
          <p:nvPr/>
        </p:nvGrpSpPr>
        <p:grpSpPr>
          <a:xfrm>
            <a:off x="8335808" y="1373663"/>
            <a:ext cx="831960" cy="2286000"/>
            <a:chOff x="8335808" y="1373663"/>
            <a:chExt cx="831960" cy="22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FA581FA-9364-7F9A-6F6B-41DFE2CD3CD8}"/>
                    </a:ext>
                  </a:extLst>
                </p14:cNvPr>
                <p14:cNvContentPartPr/>
                <p14:nvPr/>
              </p14:nvContentPartPr>
              <p14:xfrm>
                <a:off x="8865368" y="1503623"/>
                <a:ext cx="302400" cy="2156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FA581FA-9364-7F9A-6F6B-41DFE2CD3C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56728" y="1494983"/>
                  <a:ext cx="320040" cy="21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1D3F6B5-4E60-38DD-23B6-3E51358CE95D}"/>
                    </a:ext>
                  </a:extLst>
                </p14:cNvPr>
                <p14:cNvContentPartPr/>
                <p14:nvPr/>
              </p14:nvContentPartPr>
              <p14:xfrm>
                <a:off x="8335808" y="1445303"/>
                <a:ext cx="161280" cy="186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1D3F6B5-4E60-38DD-23B6-3E51358CE95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26808" y="1436303"/>
                  <a:ext cx="178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085107-70E8-00DC-E753-C1E017CA39E3}"/>
                    </a:ext>
                  </a:extLst>
                </p14:cNvPr>
                <p14:cNvContentPartPr/>
                <p14:nvPr/>
              </p14:nvContentPartPr>
              <p14:xfrm>
                <a:off x="8547848" y="1553663"/>
                <a:ext cx="8280" cy="34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085107-70E8-00DC-E753-C1E017CA39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38848" y="1544663"/>
                  <a:ext cx="25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571AA98-28B0-4254-848E-C62E71EBB152}"/>
                    </a:ext>
                  </a:extLst>
                </p14:cNvPr>
                <p14:cNvContentPartPr/>
                <p14:nvPr/>
              </p14:nvContentPartPr>
              <p14:xfrm>
                <a:off x="8557208" y="1409303"/>
                <a:ext cx="167400" cy="148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571AA98-28B0-4254-848E-C62E71EBB15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48568" y="1400303"/>
                  <a:ext cx="185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BFD7216-0DEA-1E55-D227-E592E155BFBE}"/>
                    </a:ext>
                  </a:extLst>
                </p14:cNvPr>
                <p14:cNvContentPartPr/>
                <p14:nvPr/>
              </p14:nvContentPartPr>
              <p14:xfrm>
                <a:off x="8551088" y="1373663"/>
                <a:ext cx="141480" cy="24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BFD7216-0DEA-1E55-D227-E592E155BF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42088" y="1364663"/>
                  <a:ext cx="159120" cy="4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887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DE04E9-83EE-9182-7C4D-6544328141C9}"/>
                  </a:ext>
                </a:extLst>
              </p:cNvPr>
              <p:cNvSpPr txBox="1"/>
              <p:nvPr/>
            </p:nvSpPr>
            <p:spPr>
              <a:xfrm>
                <a:off x="256854" y="123290"/>
                <a:ext cx="5337425" cy="4255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kumimoji="0" lang="en-US" sz="5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5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5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kumimoji="0" lang="en-US" sz="5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5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DE04E9-83EE-9182-7C4D-654432814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4" y="123290"/>
                <a:ext cx="5337425" cy="42555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6275CB6-0C19-557B-E549-A4E7B67F6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5"/>
          <a:stretch/>
        </p:blipFill>
        <p:spPr>
          <a:xfrm>
            <a:off x="5219458" y="323636"/>
            <a:ext cx="6626645" cy="5540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F1FBF2-E4EF-1E6A-C3DB-74487A1B39FD}"/>
                  </a:ext>
                </a:extLst>
              </p14:cNvPr>
              <p14:cNvContentPartPr/>
              <p14:nvPr/>
            </p14:nvContentPartPr>
            <p14:xfrm>
              <a:off x="7185790" y="3521063"/>
              <a:ext cx="104400" cy="14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F1FBF2-E4EF-1E6A-C3DB-74487A1B39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7150" y="3512423"/>
                <a:ext cx="1220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A923D1-E5E8-E834-553E-23FE69D0113E}"/>
                  </a:ext>
                </a:extLst>
              </p14:cNvPr>
              <p14:cNvContentPartPr/>
              <p14:nvPr/>
            </p14:nvContentPartPr>
            <p14:xfrm>
              <a:off x="7320790" y="3694223"/>
              <a:ext cx="127440" cy="22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A923D1-E5E8-E834-553E-23FE69D011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4790" y="3658223"/>
                <a:ext cx="19908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0D8FF4A-81D7-B4E1-ACF5-E6E2F26A16BE}"/>
              </a:ext>
            </a:extLst>
          </p:cNvPr>
          <p:cNvGrpSpPr/>
          <p:nvPr/>
        </p:nvGrpSpPr>
        <p:grpSpPr>
          <a:xfrm>
            <a:off x="6455350" y="1986383"/>
            <a:ext cx="821880" cy="616320"/>
            <a:chOff x="6455350" y="1986383"/>
            <a:chExt cx="82188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0F9093B-C365-5C0F-5A17-6CF37BC56814}"/>
                    </a:ext>
                  </a:extLst>
                </p14:cNvPr>
                <p14:cNvContentPartPr/>
                <p14:nvPr/>
              </p14:nvContentPartPr>
              <p14:xfrm>
                <a:off x="6659830" y="2181863"/>
                <a:ext cx="186120" cy="345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0F9093B-C365-5C0F-5A17-6CF37BC568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3830" y="2146223"/>
                  <a:ext cx="2577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474943-B349-CCCA-7DDA-DD216ABE9603}"/>
                    </a:ext>
                  </a:extLst>
                </p14:cNvPr>
                <p14:cNvContentPartPr/>
                <p14:nvPr/>
              </p14:nvContentPartPr>
              <p14:xfrm>
                <a:off x="6937390" y="2325503"/>
                <a:ext cx="72720" cy="174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474943-B349-CCCA-7DDA-DD216ABE96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01750" y="2289503"/>
                  <a:ext cx="144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9911E3-F29B-7F93-C8EC-63EDBA49C26C}"/>
                    </a:ext>
                  </a:extLst>
                </p14:cNvPr>
                <p14:cNvContentPartPr/>
                <p14:nvPr/>
              </p14:nvContentPartPr>
              <p14:xfrm>
                <a:off x="7025950" y="2091503"/>
                <a:ext cx="88200" cy="254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9911E3-F29B-7F93-C8EC-63EDBA49C2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90310" y="2055503"/>
                  <a:ext cx="1598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B14D97D-E449-22C3-3607-81DB5C046122}"/>
                    </a:ext>
                  </a:extLst>
                </p14:cNvPr>
                <p14:cNvContentPartPr/>
                <p14:nvPr/>
              </p14:nvContentPartPr>
              <p14:xfrm>
                <a:off x="7092910" y="1986383"/>
                <a:ext cx="184320" cy="391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14D97D-E449-22C3-3607-81DB5C0461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57270" y="1950383"/>
                  <a:ext cx="2559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FD3445-A7CA-9DC2-C7AB-5478309B6B52}"/>
                    </a:ext>
                  </a:extLst>
                </p14:cNvPr>
                <p14:cNvContentPartPr/>
                <p14:nvPr/>
              </p14:nvContentPartPr>
              <p14:xfrm>
                <a:off x="6455350" y="2040023"/>
                <a:ext cx="212760" cy="562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FD3445-A7CA-9DC2-C7AB-5478309B6B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19350" y="2004383"/>
                  <a:ext cx="284400" cy="63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04D9F0A-BB8D-F2CF-3AEB-9AC0F4B94E2B}"/>
                  </a:ext>
                </a:extLst>
              </p14:cNvPr>
              <p14:cNvContentPartPr/>
              <p14:nvPr/>
            </p14:nvContentPartPr>
            <p14:xfrm>
              <a:off x="3938950" y="496343"/>
              <a:ext cx="66600" cy="818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4D9F0A-BB8D-F2CF-3AEB-9AC0F4B94E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02950" y="460703"/>
                <a:ext cx="138240" cy="8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D426A6-06EF-5F20-FEC9-541839D8177E}"/>
                  </a:ext>
                </a:extLst>
              </p14:cNvPr>
              <p14:cNvContentPartPr/>
              <p14:nvPr/>
            </p14:nvContentPartPr>
            <p14:xfrm>
              <a:off x="5695030" y="1708103"/>
              <a:ext cx="2735640" cy="339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D426A6-06EF-5F20-FEC9-541839D8177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05030" y="1528103"/>
                <a:ext cx="2915280" cy="37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3F20B18-BC2E-BEB2-762F-AF9A9886DF38}"/>
              </a:ext>
            </a:extLst>
          </p:cNvPr>
          <p:cNvGrpSpPr/>
          <p:nvPr/>
        </p:nvGrpSpPr>
        <p:grpSpPr>
          <a:xfrm>
            <a:off x="142750" y="4512863"/>
            <a:ext cx="1869840" cy="1662120"/>
            <a:chOff x="142750" y="4512863"/>
            <a:chExt cx="1869840" cy="166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ACACB3-5679-7136-F2B5-9F8F82C5B0B7}"/>
                    </a:ext>
                  </a:extLst>
                </p14:cNvPr>
                <p14:cNvContentPartPr/>
                <p14:nvPr/>
              </p14:nvContentPartPr>
              <p14:xfrm>
                <a:off x="142750" y="4701503"/>
                <a:ext cx="452880" cy="675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ACACB3-5679-7136-F2B5-9F8F82C5B0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5110" y="4683863"/>
                  <a:ext cx="48852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82985F-4A90-2404-A249-4B81E81BD09C}"/>
                    </a:ext>
                  </a:extLst>
                </p14:cNvPr>
                <p14:cNvContentPartPr/>
                <p14:nvPr/>
              </p14:nvContentPartPr>
              <p14:xfrm>
                <a:off x="643510" y="5140703"/>
                <a:ext cx="63000" cy="82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82985F-4A90-2404-A249-4B81E81BD0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5510" y="5122703"/>
                  <a:ext cx="98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4D969A-6D3B-1A56-2430-E9163AC99E39}"/>
                    </a:ext>
                  </a:extLst>
                </p14:cNvPr>
                <p14:cNvContentPartPr/>
                <p14:nvPr/>
              </p14:nvContentPartPr>
              <p14:xfrm>
                <a:off x="532630" y="4940903"/>
                <a:ext cx="16560" cy="1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4D969A-6D3B-1A56-2430-E9163AC99E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4990" y="4922903"/>
                  <a:ext cx="52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3BEA293-FA1F-9337-5A8B-29F9AA563955}"/>
                    </a:ext>
                  </a:extLst>
                </p14:cNvPr>
                <p14:cNvContentPartPr/>
                <p14:nvPr/>
              </p14:nvContentPartPr>
              <p14:xfrm>
                <a:off x="738190" y="5038103"/>
                <a:ext cx="154440" cy="11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3BEA293-FA1F-9337-5A8B-29F9AA5639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0550" y="5020463"/>
                  <a:ext cx="190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9D4A72A-483F-3A54-5714-4FA48832511F}"/>
                    </a:ext>
                  </a:extLst>
                </p14:cNvPr>
                <p14:cNvContentPartPr/>
                <p14:nvPr/>
              </p14:nvContentPartPr>
              <p14:xfrm>
                <a:off x="763750" y="5003903"/>
                <a:ext cx="276480" cy="182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9D4A72A-483F-3A54-5714-4FA4883251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6110" y="4986263"/>
                  <a:ext cx="312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BAA96E-FA61-208F-DF91-165E45D27A9E}"/>
                    </a:ext>
                  </a:extLst>
                </p14:cNvPr>
                <p14:cNvContentPartPr/>
                <p14:nvPr/>
              </p14:nvContentPartPr>
              <p14:xfrm>
                <a:off x="527590" y="5571983"/>
                <a:ext cx="26640" cy="332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BAA96E-FA61-208F-DF91-165E45D27A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9950" y="5554343"/>
                  <a:ext cx="622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0C0C7B-AB28-25E1-97FB-81004A7C5FAE}"/>
                    </a:ext>
                  </a:extLst>
                </p14:cNvPr>
                <p14:cNvContentPartPr/>
                <p14:nvPr/>
              </p14:nvContentPartPr>
              <p14:xfrm>
                <a:off x="397270" y="5595743"/>
                <a:ext cx="357120" cy="23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0C0C7B-AB28-25E1-97FB-81004A7C5FA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630" y="5577743"/>
                  <a:ext cx="392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A653F6-0BBF-6C4F-985A-F41B5824EEC0}"/>
                    </a:ext>
                  </a:extLst>
                </p14:cNvPr>
                <p14:cNvContentPartPr/>
                <p14:nvPr/>
              </p14:nvContentPartPr>
              <p14:xfrm>
                <a:off x="680230" y="5600423"/>
                <a:ext cx="209520" cy="105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A653F6-0BBF-6C4F-985A-F41B5824EEC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2230" y="5582423"/>
                  <a:ext cx="245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53F2993-246D-C638-FC8D-5AC3AFFF57B3}"/>
                    </a:ext>
                  </a:extLst>
                </p14:cNvPr>
                <p14:cNvContentPartPr/>
                <p14:nvPr/>
              </p14:nvContentPartPr>
              <p14:xfrm>
                <a:off x="780310" y="5533103"/>
                <a:ext cx="190800" cy="187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53F2993-246D-C638-FC8D-5AC3AFFF57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2310" y="5515463"/>
                  <a:ext cx="226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5EE22E-0F89-C772-980A-81A1D358496F}"/>
                    </a:ext>
                  </a:extLst>
                </p14:cNvPr>
                <p14:cNvContentPartPr/>
                <p14:nvPr/>
              </p14:nvContentPartPr>
              <p14:xfrm>
                <a:off x="988750" y="5346263"/>
                <a:ext cx="3600" cy="3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5EE22E-0F89-C772-980A-81A1D35849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0750" y="5328623"/>
                  <a:ext cx="39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E1750C-EFC1-A69F-C249-EB464313F440}"/>
                    </a:ext>
                  </a:extLst>
                </p14:cNvPr>
                <p14:cNvContentPartPr/>
                <p14:nvPr/>
              </p14:nvContentPartPr>
              <p14:xfrm>
                <a:off x="990190" y="5350583"/>
                <a:ext cx="198720" cy="31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E1750C-EFC1-A69F-C249-EB464313F4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2550" y="5332943"/>
                  <a:ext cx="2343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8871E3E-EF4D-D49B-E793-D878716A81E6}"/>
                    </a:ext>
                  </a:extLst>
                </p14:cNvPr>
                <p14:cNvContentPartPr/>
                <p14:nvPr/>
              </p14:nvContentPartPr>
              <p14:xfrm>
                <a:off x="1139590" y="5346983"/>
                <a:ext cx="81000" cy="32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8871E3E-EF4D-D49B-E793-D878716A81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1950" y="5328983"/>
                  <a:ext cx="116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B70A212-E44C-6DEC-7075-57F074140FFB}"/>
                    </a:ext>
                  </a:extLst>
                </p14:cNvPr>
                <p14:cNvContentPartPr/>
                <p14:nvPr/>
              </p14:nvContentPartPr>
              <p14:xfrm>
                <a:off x="1133830" y="4610423"/>
                <a:ext cx="521640" cy="791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B70A212-E44C-6DEC-7075-57F074140F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6190" y="4592423"/>
                  <a:ext cx="557280" cy="82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9CA085-E2E0-69FD-B783-19A2C8C02FA6}"/>
                    </a:ext>
                  </a:extLst>
                </p14:cNvPr>
                <p14:cNvContentPartPr/>
                <p14:nvPr/>
              </p14:nvContentPartPr>
              <p14:xfrm>
                <a:off x="1390870" y="4550663"/>
                <a:ext cx="417960" cy="593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69CA085-E2E0-69FD-B783-19A2C8C02FA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73230" y="4532663"/>
                  <a:ext cx="45360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7E01CA-72DA-5A6E-D962-5B9F0EE3B9BE}"/>
                    </a:ext>
                  </a:extLst>
                </p14:cNvPr>
                <p14:cNvContentPartPr/>
                <p14:nvPr/>
              </p14:nvContentPartPr>
              <p14:xfrm>
                <a:off x="1628830" y="4646783"/>
                <a:ext cx="82080" cy="352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7E01CA-72DA-5A6E-D962-5B9F0EE3B9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10830" y="4629143"/>
                  <a:ext cx="1177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CFD722A-F49A-C60C-496C-3BACC9ED9E1E}"/>
                    </a:ext>
                  </a:extLst>
                </p14:cNvPr>
                <p14:cNvContentPartPr/>
                <p14:nvPr/>
              </p14:nvContentPartPr>
              <p14:xfrm>
                <a:off x="1537390" y="4706903"/>
                <a:ext cx="327600" cy="27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CFD722A-F49A-C60C-496C-3BACC9ED9E1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19390" y="4688903"/>
                  <a:ext cx="363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7AEFEB-5651-424E-C1A5-2515D8DDC1AE}"/>
                    </a:ext>
                  </a:extLst>
                </p14:cNvPr>
                <p14:cNvContentPartPr/>
                <p14:nvPr/>
              </p14:nvContentPartPr>
              <p14:xfrm>
                <a:off x="1614790" y="4512863"/>
                <a:ext cx="397800" cy="562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7AEFEB-5651-424E-C1A5-2515D8DDC1A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96790" y="4495223"/>
                  <a:ext cx="43344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DBD9282-8D01-19DB-AB6E-1A7464F378E0}"/>
                    </a:ext>
                  </a:extLst>
                </p14:cNvPr>
                <p14:cNvContentPartPr/>
                <p14:nvPr/>
              </p14:nvContentPartPr>
              <p14:xfrm>
                <a:off x="1092790" y="5947103"/>
                <a:ext cx="217080" cy="96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DBD9282-8D01-19DB-AB6E-1A7464F378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4790" y="5929463"/>
                  <a:ext cx="252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389B9DB-87A9-9AED-4BC4-88D446F2FE18}"/>
                    </a:ext>
                  </a:extLst>
                </p14:cNvPr>
                <p14:cNvContentPartPr/>
                <p14:nvPr/>
              </p14:nvContentPartPr>
              <p14:xfrm>
                <a:off x="1213030" y="6025223"/>
                <a:ext cx="219240" cy="149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389B9DB-87A9-9AED-4BC4-88D446F2FE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95030" y="6007583"/>
                  <a:ext cx="254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3849D00-961E-09DE-13E4-80A6026400B3}"/>
                    </a:ext>
                  </a:extLst>
                </p14:cNvPr>
                <p14:cNvContentPartPr/>
                <p14:nvPr/>
              </p14:nvContentPartPr>
              <p14:xfrm>
                <a:off x="1484470" y="5689343"/>
                <a:ext cx="451080" cy="389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3849D00-961E-09DE-13E4-80A6026400B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66470" y="5671343"/>
                  <a:ext cx="486720" cy="42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83734ED-E1E3-E60B-0226-386446215672}"/>
                  </a:ext>
                </a:extLst>
              </p14:cNvPr>
              <p14:cNvContentPartPr/>
              <p14:nvPr/>
            </p14:nvContentPartPr>
            <p14:xfrm>
              <a:off x="199270" y="4369583"/>
              <a:ext cx="1837440" cy="1797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83734ED-E1E3-E60B-0226-38644621567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9630" y="4189583"/>
                <a:ext cx="2017080" cy="21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5182BE7-10F8-3EE1-338E-1BB46E5E2AC1}"/>
                  </a:ext>
                </a:extLst>
              </p14:cNvPr>
              <p14:cNvContentPartPr/>
              <p14:nvPr/>
            </p14:nvContentPartPr>
            <p14:xfrm>
              <a:off x="8620390" y="2601263"/>
              <a:ext cx="1152360" cy="321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5182BE7-10F8-3EE1-338E-1BB46E5E2AC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530750" y="2421623"/>
                <a:ext cx="1332000" cy="35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64EFE09-B4E0-B148-4B14-00808A9CDB87}"/>
                  </a:ext>
                </a:extLst>
              </p14:cNvPr>
              <p14:cNvContentPartPr/>
              <p14:nvPr/>
            </p14:nvContentPartPr>
            <p14:xfrm>
              <a:off x="2254870" y="4248983"/>
              <a:ext cx="2180880" cy="1951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64EFE09-B4E0-B148-4B14-00808A9CDB8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65230" y="4069343"/>
                <a:ext cx="2360520" cy="231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63DAC75A-40CA-F73D-23FD-7068505F415C}"/>
              </a:ext>
            </a:extLst>
          </p:cNvPr>
          <p:cNvGrpSpPr/>
          <p:nvPr/>
        </p:nvGrpSpPr>
        <p:grpSpPr>
          <a:xfrm>
            <a:off x="2261350" y="4622663"/>
            <a:ext cx="1884600" cy="1341360"/>
            <a:chOff x="2261350" y="4622663"/>
            <a:chExt cx="1884600" cy="13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22F2C2A-E27E-1491-A008-CF3E45682CFF}"/>
                    </a:ext>
                  </a:extLst>
                </p14:cNvPr>
                <p14:cNvContentPartPr/>
                <p14:nvPr/>
              </p14:nvContentPartPr>
              <p14:xfrm>
                <a:off x="2261350" y="4957823"/>
                <a:ext cx="323640" cy="437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22F2C2A-E27E-1491-A008-CF3E45682C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43710" y="4940183"/>
                  <a:ext cx="3592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52A4AA-CC67-933A-8DF2-E95205CBBB4F}"/>
                    </a:ext>
                  </a:extLst>
                </p14:cNvPr>
                <p14:cNvContentPartPr/>
                <p14:nvPr/>
              </p14:nvContentPartPr>
              <p14:xfrm>
                <a:off x="2646910" y="5231783"/>
                <a:ext cx="30600" cy="73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52A4AA-CC67-933A-8DF2-E95205CBBB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29270" y="5214143"/>
                  <a:ext cx="66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CFEE2E4-1DB2-453F-A110-570E9FBDBF23}"/>
                    </a:ext>
                  </a:extLst>
                </p14:cNvPr>
                <p14:cNvContentPartPr/>
                <p14:nvPr/>
              </p14:nvContentPartPr>
              <p14:xfrm>
                <a:off x="2710270" y="5062943"/>
                <a:ext cx="227520" cy="145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CFEE2E4-1DB2-453F-A110-570E9FBDBF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92630" y="5045303"/>
                  <a:ext cx="263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5E1909-5EE5-1E70-1F73-8C1A7ACB282E}"/>
                    </a:ext>
                  </a:extLst>
                </p14:cNvPr>
                <p14:cNvContentPartPr/>
                <p14:nvPr/>
              </p14:nvContentPartPr>
              <p14:xfrm>
                <a:off x="2541070" y="4977983"/>
                <a:ext cx="30600" cy="88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5E1909-5EE5-1E70-1F73-8C1A7ACB282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23070" y="4960343"/>
                  <a:ext cx="66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7249577-7536-96C8-D470-1C5242AD7D49}"/>
                    </a:ext>
                  </a:extLst>
                </p14:cNvPr>
                <p14:cNvContentPartPr/>
                <p14:nvPr/>
              </p14:nvContentPartPr>
              <p14:xfrm>
                <a:off x="2553310" y="5614463"/>
                <a:ext cx="53280" cy="349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7249577-7536-96C8-D470-1C5242AD7D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35670" y="5596463"/>
                  <a:ext cx="88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C0A8113-DEF9-D211-EBC3-7CC1E89B71EF}"/>
                    </a:ext>
                  </a:extLst>
                </p14:cNvPr>
                <p14:cNvContentPartPr/>
                <p14:nvPr/>
              </p14:nvContentPartPr>
              <p14:xfrm>
                <a:off x="2472310" y="5664503"/>
                <a:ext cx="280800" cy="217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C0A8113-DEF9-D211-EBC3-7CC1E89B71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54310" y="5646503"/>
                  <a:ext cx="3164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DA865BC-3BDC-A7C5-CB30-4B17E7060723}"/>
                    </a:ext>
                  </a:extLst>
                </p14:cNvPr>
                <p14:cNvContentPartPr/>
                <p14:nvPr/>
              </p14:nvContentPartPr>
              <p14:xfrm>
                <a:off x="2732950" y="5730023"/>
                <a:ext cx="169200" cy="51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DA865BC-3BDC-A7C5-CB30-4B17E70607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15310" y="5712023"/>
                  <a:ext cx="204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A1A2DC8-62ED-FB11-CE76-38AB81E91501}"/>
                    </a:ext>
                  </a:extLst>
                </p14:cNvPr>
                <p14:cNvContentPartPr/>
                <p14:nvPr/>
              </p14:nvContentPartPr>
              <p14:xfrm>
                <a:off x="2767510" y="5623103"/>
                <a:ext cx="182880" cy="211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A1A2DC8-62ED-FB11-CE76-38AB81E915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49510" y="5605103"/>
                  <a:ext cx="218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CE22334-E058-8383-6C49-9D80BFD92317}"/>
                    </a:ext>
                  </a:extLst>
                </p14:cNvPr>
                <p14:cNvContentPartPr/>
                <p14:nvPr/>
              </p14:nvContentPartPr>
              <p14:xfrm>
                <a:off x="2939230" y="5448863"/>
                <a:ext cx="167760" cy="326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CE22334-E058-8383-6C49-9D80BFD923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21230" y="5431223"/>
                  <a:ext cx="2034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904079-97F8-1601-2943-7E044AAAC47D}"/>
                    </a:ext>
                  </a:extLst>
                </p14:cNvPr>
                <p14:cNvContentPartPr/>
                <p14:nvPr/>
              </p14:nvContentPartPr>
              <p14:xfrm>
                <a:off x="3075310" y="5400263"/>
                <a:ext cx="5400" cy="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904079-97F8-1601-2943-7E044AAAC4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57310" y="5382623"/>
                  <a:ext cx="41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8A04B49-8B4C-8714-8072-41F2A2710945}"/>
                    </a:ext>
                  </a:extLst>
                </p14:cNvPr>
                <p14:cNvContentPartPr/>
                <p14:nvPr/>
              </p14:nvContentPartPr>
              <p14:xfrm>
                <a:off x="3078550" y="5403143"/>
                <a:ext cx="95040" cy="184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8A04B49-8B4C-8714-8072-41F2A27109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60550" y="5385143"/>
                  <a:ext cx="130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710A262-2442-5D10-D818-A23802FA5CD8}"/>
                    </a:ext>
                  </a:extLst>
                </p14:cNvPr>
                <p14:cNvContentPartPr/>
                <p14:nvPr/>
              </p14:nvContentPartPr>
              <p14:xfrm>
                <a:off x="3029950" y="5438783"/>
                <a:ext cx="223560" cy="99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710A262-2442-5D10-D818-A23802FA5C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11950" y="5421143"/>
                  <a:ext cx="259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38D636A-739F-FFB7-83FA-19ED5EA2FFBE}"/>
                    </a:ext>
                  </a:extLst>
                </p14:cNvPr>
                <p14:cNvContentPartPr/>
                <p14:nvPr/>
              </p14:nvContentPartPr>
              <p14:xfrm>
                <a:off x="2979190" y="4665143"/>
                <a:ext cx="449280" cy="758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38D636A-739F-FFB7-83FA-19ED5EA2FF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61550" y="4647503"/>
                  <a:ext cx="48492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1558AD-916C-2C33-25DB-2CBBE3E7BE0D}"/>
                    </a:ext>
                  </a:extLst>
                </p14:cNvPr>
                <p14:cNvContentPartPr/>
                <p14:nvPr/>
              </p14:nvContentPartPr>
              <p14:xfrm>
                <a:off x="3208870" y="4662623"/>
                <a:ext cx="294120" cy="473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1558AD-916C-2C33-25DB-2CBBE3E7BE0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90870" y="4644623"/>
                  <a:ext cx="32976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D570C66-EE6F-F2E2-21E5-2C5CDDDA6B3F}"/>
                    </a:ext>
                  </a:extLst>
                </p14:cNvPr>
                <p14:cNvContentPartPr/>
                <p14:nvPr/>
              </p14:nvContentPartPr>
              <p14:xfrm>
                <a:off x="3390310" y="4704023"/>
                <a:ext cx="114480" cy="372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D570C66-EE6F-F2E2-21E5-2C5CDDDA6B3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72310" y="4686383"/>
                  <a:ext cx="1501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1CCEBB-0EA7-8393-973F-9B436D195B18}"/>
                    </a:ext>
                  </a:extLst>
                </p14:cNvPr>
                <p14:cNvContentPartPr/>
                <p14:nvPr/>
              </p14:nvContentPartPr>
              <p14:xfrm>
                <a:off x="3317950" y="4760903"/>
                <a:ext cx="264960" cy="264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1CCEBB-0EA7-8393-973F-9B436D195B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99950" y="4743263"/>
                  <a:ext cx="300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624859E-2949-0434-356B-82F7FB9CC4F1}"/>
                    </a:ext>
                  </a:extLst>
                </p14:cNvPr>
                <p14:cNvContentPartPr/>
                <p14:nvPr/>
              </p14:nvContentPartPr>
              <p14:xfrm>
                <a:off x="3380590" y="4622663"/>
                <a:ext cx="357840" cy="45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624859E-2949-0434-356B-82F7FB9CC4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62590" y="4604663"/>
                  <a:ext cx="3934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DF42D2A-9340-3B6C-834D-898C0A42C5AD}"/>
                    </a:ext>
                  </a:extLst>
                </p14:cNvPr>
                <p14:cNvContentPartPr/>
                <p14:nvPr/>
              </p14:nvContentPartPr>
              <p14:xfrm>
                <a:off x="3625390" y="5334383"/>
                <a:ext cx="196920" cy="54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DF42D2A-9340-3B6C-834D-898C0A42C5A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07390" y="5316383"/>
                  <a:ext cx="232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DB5DFF3-DC7E-A17F-02B2-C1313E616F7E}"/>
                    </a:ext>
                  </a:extLst>
                </p14:cNvPr>
                <p14:cNvContentPartPr/>
                <p14:nvPr/>
              </p14:nvContentPartPr>
              <p14:xfrm>
                <a:off x="3731950" y="5461823"/>
                <a:ext cx="157680" cy="10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DB5DFF3-DC7E-A17F-02B2-C1313E616F7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14310" y="5444183"/>
                  <a:ext cx="193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1842C2E-C9DE-0871-1FAE-5A2B2B61F436}"/>
                    </a:ext>
                  </a:extLst>
                </p14:cNvPr>
                <p14:cNvContentPartPr/>
                <p14:nvPr/>
              </p14:nvContentPartPr>
              <p14:xfrm>
                <a:off x="3969550" y="5092103"/>
                <a:ext cx="176400" cy="46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1842C2E-C9DE-0871-1FAE-5A2B2B61F4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51550" y="5074463"/>
                  <a:ext cx="212040" cy="49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8D7240D-B4CA-2748-7D3B-40DF645B1551}"/>
              </a:ext>
            </a:extLst>
          </p:cNvPr>
          <p:cNvGrpSpPr/>
          <p:nvPr/>
        </p:nvGrpSpPr>
        <p:grpSpPr>
          <a:xfrm>
            <a:off x="3693070" y="3030743"/>
            <a:ext cx="1182600" cy="812880"/>
            <a:chOff x="3693070" y="3030743"/>
            <a:chExt cx="1182600" cy="81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105205-2A0B-0A70-C904-79AE51EF998D}"/>
                    </a:ext>
                  </a:extLst>
                </p14:cNvPr>
                <p14:cNvContentPartPr/>
                <p14:nvPr/>
              </p14:nvContentPartPr>
              <p14:xfrm>
                <a:off x="3693070" y="3266543"/>
                <a:ext cx="322920" cy="577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105205-2A0B-0A70-C904-79AE51EF998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75070" y="3248543"/>
                  <a:ext cx="35856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4D3F691-D9D7-C55A-B39A-00D17E5675F5}"/>
                    </a:ext>
                  </a:extLst>
                </p14:cNvPr>
                <p14:cNvContentPartPr/>
                <p14:nvPr/>
              </p14:nvContentPartPr>
              <p14:xfrm>
                <a:off x="4081510" y="3227303"/>
                <a:ext cx="144720" cy="504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4D3F691-D9D7-C55A-B39A-00D17E5675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63870" y="3209663"/>
                  <a:ext cx="1803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8672294-2272-024E-0D4C-3F881FC5BE8A}"/>
                    </a:ext>
                  </a:extLst>
                </p14:cNvPr>
                <p14:cNvContentPartPr/>
                <p14:nvPr/>
              </p14:nvContentPartPr>
              <p14:xfrm>
                <a:off x="4069990" y="3050183"/>
                <a:ext cx="380520" cy="616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8672294-2272-024E-0D4C-3F881FC5BE8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51990" y="3032183"/>
                  <a:ext cx="41616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B53381-8EE7-3082-0664-D01BD25667FA}"/>
                    </a:ext>
                  </a:extLst>
                </p14:cNvPr>
                <p14:cNvContentPartPr/>
                <p14:nvPr/>
              </p14:nvContentPartPr>
              <p14:xfrm>
                <a:off x="4512790" y="3176183"/>
                <a:ext cx="362880" cy="416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B53381-8EE7-3082-0664-D01BD25667F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95150" y="3158183"/>
                  <a:ext cx="3985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DB0E0BA-C8AE-C3CA-C823-EFFCEA020623}"/>
                    </a:ext>
                  </a:extLst>
                </p14:cNvPr>
                <p14:cNvContentPartPr/>
                <p14:nvPr/>
              </p14:nvContentPartPr>
              <p14:xfrm>
                <a:off x="4572550" y="3260423"/>
                <a:ext cx="239040" cy="136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DB0E0BA-C8AE-C3CA-C823-EFFCEA0206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54910" y="3242783"/>
                  <a:ext cx="274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6F65798-52E4-1EDD-07F0-6340C5071E6A}"/>
                    </a:ext>
                  </a:extLst>
                </p14:cNvPr>
                <p14:cNvContentPartPr/>
                <p14:nvPr/>
              </p14:nvContentPartPr>
              <p14:xfrm>
                <a:off x="4512070" y="3030743"/>
                <a:ext cx="352080" cy="151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6F65798-52E4-1EDD-07F0-6340C5071E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94430" y="3013103"/>
                  <a:ext cx="3877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5B6D51C-697E-70A0-9DF0-C3B8A849E583}"/>
              </a:ext>
            </a:extLst>
          </p:cNvPr>
          <p:cNvGrpSpPr/>
          <p:nvPr/>
        </p:nvGrpSpPr>
        <p:grpSpPr>
          <a:xfrm>
            <a:off x="4372030" y="5285423"/>
            <a:ext cx="4597920" cy="967680"/>
            <a:chOff x="4372030" y="5285423"/>
            <a:chExt cx="4597920" cy="9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47B7504-C12A-4000-74D0-867C18114C6D}"/>
                    </a:ext>
                  </a:extLst>
                </p14:cNvPr>
                <p14:cNvContentPartPr/>
                <p14:nvPr/>
              </p14:nvContentPartPr>
              <p14:xfrm>
                <a:off x="4372030" y="5517623"/>
                <a:ext cx="24840" cy="231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47B7504-C12A-4000-74D0-867C18114C6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54030" y="5499623"/>
                  <a:ext cx="60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08D580-0648-871E-C973-473E009BE1BB}"/>
                    </a:ext>
                  </a:extLst>
                </p14:cNvPr>
                <p14:cNvContentPartPr/>
                <p14:nvPr/>
              </p14:nvContentPartPr>
              <p14:xfrm>
                <a:off x="4409470" y="5479103"/>
                <a:ext cx="258120" cy="78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08D580-0648-871E-C973-473E009BE1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91470" y="5461103"/>
                  <a:ext cx="293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1C50AC-DE6F-7F0E-9D54-4D4C0CB1A5D0}"/>
                    </a:ext>
                  </a:extLst>
                </p14:cNvPr>
                <p14:cNvContentPartPr/>
                <p14:nvPr/>
              </p14:nvContentPartPr>
              <p14:xfrm>
                <a:off x="4430350" y="5548943"/>
                <a:ext cx="381960" cy="402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1C50AC-DE6F-7F0E-9D54-4D4C0CB1A5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12350" y="5530943"/>
                  <a:ext cx="4176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C7E2307-080A-F79E-4AE1-E554C955A49B}"/>
                    </a:ext>
                  </a:extLst>
                </p14:cNvPr>
                <p14:cNvContentPartPr/>
                <p14:nvPr/>
              </p14:nvContentPartPr>
              <p14:xfrm>
                <a:off x="4897630" y="5744063"/>
                <a:ext cx="192600" cy="376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C7E2307-080A-F79E-4AE1-E554C955A4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79990" y="5726423"/>
                  <a:ext cx="2282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3545B9-539A-EE4A-3448-249A3ABD506F}"/>
                    </a:ext>
                  </a:extLst>
                </p14:cNvPr>
                <p14:cNvContentPartPr/>
                <p14:nvPr/>
              </p14:nvContentPartPr>
              <p14:xfrm>
                <a:off x="4885750" y="5574863"/>
                <a:ext cx="419400" cy="417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3545B9-539A-EE4A-3448-249A3ABD50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68110" y="5557223"/>
                  <a:ext cx="4550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1869244-9F83-1E32-0B78-59C27E0DA6D3}"/>
                    </a:ext>
                  </a:extLst>
                </p14:cNvPr>
                <p14:cNvContentPartPr/>
                <p14:nvPr/>
              </p14:nvContentPartPr>
              <p14:xfrm>
                <a:off x="5339350" y="5686823"/>
                <a:ext cx="167040" cy="250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1869244-9F83-1E32-0B78-59C27E0DA6D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21350" y="5669183"/>
                  <a:ext cx="202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8C1EDA2-8BF3-F9A7-BB21-9B5AB1886C3E}"/>
                    </a:ext>
                  </a:extLst>
                </p14:cNvPr>
                <p14:cNvContentPartPr/>
                <p14:nvPr/>
              </p14:nvContentPartPr>
              <p14:xfrm>
                <a:off x="5365990" y="5380463"/>
                <a:ext cx="289800" cy="470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8C1EDA2-8BF3-F9A7-BB21-9B5AB1886C3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48350" y="5362463"/>
                  <a:ext cx="3254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E4D760-68B3-3D46-A0E6-CBF4705FBCA7}"/>
                    </a:ext>
                  </a:extLst>
                </p14:cNvPr>
                <p14:cNvContentPartPr/>
                <p14:nvPr/>
              </p14:nvContentPartPr>
              <p14:xfrm>
                <a:off x="5412430" y="5548943"/>
                <a:ext cx="273240" cy="129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E4D760-68B3-3D46-A0E6-CBF4705FBC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94790" y="5530943"/>
                  <a:ext cx="308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22F52C9-8D45-BCF1-89B7-C337D3596CF8}"/>
                    </a:ext>
                  </a:extLst>
                </p14:cNvPr>
                <p14:cNvContentPartPr/>
                <p14:nvPr/>
              </p14:nvContentPartPr>
              <p14:xfrm>
                <a:off x="5837230" y="5389103"/>
                <a:ext cx="181800" cy="379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22F52C9-8D45-BCF1-89B7-C337D3596CF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19230" y="5371463"/>
                  <a:ext cx="2174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B522F22-BDDF-89E5-4A7C-A671C831A59C}"/>
                    </a:ext>
                  </a:extLst>
                </p14:cNvPr>
                <p14:cNvContentPartPr/>
                <p14:nvPr/>
              </p14:nvContentPartPr>
              <p14:xfrm>
                <a:off x="6079510" y="5471543"/>
                <a:ext cx="177480" cy="208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B522F22-BDDF-89E5-4A7C-A671C831A59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61870" y="5453903"/>
                  <a:ext cx="213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6FCCD36-C932-6A54-1586-3F56CF629EB5}"/>
                    </a:ext>
                  </a:extLst>
                </p14:cNvPr>
                <p14:cNvContentPartPr/>
                <p14:nvPr/>
              </p14:nvContentPartPr>
              <p14:xfrm>
                <a:off x="6274630" y="5380463"/>
                <a:ext cx="268200" cy="218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6FCCD36-C932-6A54-1586-3F56CF629EB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56630" y="5362823"/>
                  <a:ext cx="303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01C4BEF-7C4C-3398-5F24-FA24AD859CFF}"/>
                    </a:ext>
                  </a:extLst>
                </p14:cNvPr>
                <p14:cNvContentPartPr/>
                <p14:nvPr/>
              </p14:nvContentPartPr>
              <p14:xfrm>
                <a:off x="6563350" y="5285423"/>
                <a:ext cx="181800" cy="210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01C4BEF-7C4C-3398-5F24-FA24AD859CF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45350" y="5267423"/>
                  <a:ext cx="217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6524889-A1F9-5AA0-7ED3-B2EECA291696}"/>
                    </a:ext>
                  </a:extLst>
                </p14:cNvPr>
                <p14:cNvContentPartPr/>
                <p14:nvPr/>
              </p14:nvContentPartPr>
              <p14:xfrm>
                <a:off x="6383350" y="5379743"/>
                <a:ext cx="37440" cy="125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6524889-A1F9-5AA0-7ED3-B2EECA29169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65710" y="5362103"/>
                  <a:ext cx="73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59548D-3658-D2E1-0F70-04F652405D23}"/>
                    </a:ext>
                  </a:extLst>
                </p14:cNvPr>
                <p14:cNvContentPartPr/>
                <p14:nvPr/>
              </p14:nvContentPartPr>
              <p14:xfrm>
                <a:off x="5927950" y="6036023"/>
                <a:ext cx="279000" cy="217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59548D-3658-D2E1-0F70-04F652405D2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10310" y="6018023"/>
                  <a:ext cx="314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9B047A5-16D8-E1C8-A09A-51B6906AB4DF}"/>
                    </a:ext>
                  </a:extLst>
                </p14:cNvPr>
                <p14:cNvContentPartPr/>
                <p14:nvPr/>
              </p14:nvContentPartPr>
              <p14:xfrm>
                <a:off x="6232510" y="6025223"/>
                <a:ext cx="191520" cy="190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9B047A5-16D8-E1C8-A09A-51B6906AB4D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14510" y="6007223"/>
                  <a:ext cx="227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6FFDE39-EF74-C084-8384-AB338D25DE62}"/>
                    </a:ext>
                  </a:extLst>
                </p14:cNvPr>
                <p14:cNvContentPartPr/>
                <p14:nvPr/>
              </p14:nvContentPartPr>
              <p14:xfrm>
                <a:off x="6420430" y="5983823"/>
                <a:ext cx="345600" cy="207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6FFDE39-EF74-C084-8384-AB338D25DE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02430" y="5965823"/>
                  <a:ext cx="381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2373E51-4BC3-769E-18F0-4C4526B21F9B}"/>
                    </a:ext>
                  </a:extLst>
                </p14:cNvPr>
                <p14:cNvContentPartPr/>
                <p14:nvPr/>
              </p14:nvContentPartPr>
              <p14:xfrm>
                <a:off x="6817150" y="5860703"/>
                <a:ext cx="163800" cy="302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2373E51-4BC3-769E-18F0-4C4526B21F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99510" y="5842703"/>
                  <a:ext cx="1994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8926A61-AC24-C235-02F7-F523C0C368E0}"/>
                    </a:ext>
                  </a:extLst>
                </p14:cNvPr>
                <p14:cNvContentPartPr/>
                <p14:nvPr/>
              </p14:nvContentPartPr>
              <p14:xfrm>
                <a:off x="7067350" y="5766743"/>
                <a:ext cx="197640" cy="368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8926A61-AC24-C235-02F7-F523C0C368E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49350" y="5749103"/>
                  <a:ext cx="2332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A23C30F-1EE0-D2EF-59BE-EBB0AFAE81A5}"/>
                    </a:ext>
                  </a:extLst>
                </p14:cNvPr>
                <p14:cNvContentPartPr/>
                <p14:nvPr/>
              </p14:nvContentPartPr>
              <p14:xfrm>
                <a:off x="7343470" y="6065183"/>
                <a:ext cx="25920" cy="80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A23C30F-1EE0-D2EF-59BE-EBB0AFAE81A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25830" y="6047543"/>
                  <a:ext cx="61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74A4447-1E04-9AEC-1AC3-9B0A49ED6520}"/>
                    </a:ext>
                  </a:extLst>
                </p14:cNvPr>
                <p14:cNvContentPartPr/>
                <p14:nvPr/>
              </p14:nvContentPartPr>
              <p14:xfrm>
                <a:off x="7250230" y="5856743"/>
                <a:ext cx="44280" cy="33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74A4447-1E04-9AEC-1AC3-9B0A49ED65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32230" y="5839103"/>
                  <a:ext cx="79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4F2B766-F4C8-CD9B-C575-D88BD60B7068}"/>
                    </a:ext>
                  </a:extLst>
                </p14:cNvPr>
                <p14:cNvContentPartPr/>
                <p14:nvPr/>
              </p14:nvContentPartPr>
              <p14:xfrm>
                <a:off x="7455430" y="5974463"/>
                <a:ext cx="305640" cy="89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4F2B766-F4C8-CD9B-C575-D88BD60B706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37790" y="5956823"/>
                  <a:ext cx="341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F95951A-C274-7558-AAE4-54CF80620CE8}"/>
                    </a:ext>
                  </a:extLst>
                </p14:cNvPr>
                <p14:cNvContentPartPr/>
                <p14:nvPr/>
              </p14:nvContentPartPr>
              <p14:xfrm>
                <a:off x="7700230" y="5856743"/>
                <a:ext cx="27360" cy="40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F95951A-C274-7558-AAE4-54CF80620CE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82230" y="5839103"/>
                  <a:ext cx="63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A700BCD-5C93-AEB7-6FEA-95A9D69A71C7}"/>
                    </a:ext>
                  </a:extLst>
                </p14:cNvPr>
                <p14:cNvContentPartPr/>
                <p14:nvPr/>
              </p14:nvContentPartPr>
              <p14:xfrm>
                <a:off x="7757470" y="5613383"/>
                <a:ext cx="165960" cy="395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A700BCD-5C93-AEB7-6FEA-95A9D69A71C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39830" y="5595383"/>
                  <a:ext cx="2016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0FC65C5-3CE5-B384-67A9-179216AB98A6}"/>
                    </a:ext>
                  </a:extLst>
                </p14:cNvPr>
                <p14:cNvContentPartPr/>
                <p14:nvPr/>
              </p14:nvContentPartPr>
              <p14:xfrm>
                <a:off x="7812550" y="5913983"/>
                <a:ext cx="120240" cy="48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0FC65C5-3CE5-B384-67A9-179216AB98A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94550" y="5896343"/>
                  <a:ext cx="15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4316CEF-837F-CA40-6B97-380BB0AB144B}"/>
                    </a:ext>
                  </a:extLst>
                </p14:cNvPr>
                <p14:cNvContentPartPr/>
                <p14:nvPr/>
              </p14:nvContentPartPr>
              <p14:xfrm>
                <a:off x="8112790" y="5580623"/>
                <a:ext cx="243720" cy="469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4316CEF-837F-CA40-6B97-380BB0AB144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95150" y="5562983"/>
                  <a:ext cx="27936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8F2296E-A33E-632D-DBC3-2D0F702F359F}"/>
                    </a:ext>
                  </a:extLst>
                </p14:cNvPr>
                <p14:cNvContentPartPr/>
                <p14:nvPr/>
              </p14:nvContentPartPr>
              <p14:xfrm>
                <a:off x="8416990" y="5533823"/>
                <a:ext cx="109800" cy="431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8F2296E-A33E-632D-DBC3-2D0F702F359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99350" y="5516183"/>
                  <a:ext cx="1454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501F39D-98FB-8BB0-42D8-E012582507AF}"/>
                    </a:ext>
                  </a:extLst>
                </p14:cNvPr>
                <p14:cNvContentPartPr/>
                <p14:nvPr/>
              </p14:nvContentPartPr>
              <p14:xfrm>
                <a:off x="8425990" y="5466143"/>
                <a:ext cx="223920" cy="466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501F39D-98FB-8BB0-42D8-E012582507A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08350" y="5448503"/>
                  <a:ext cx="25956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248620F-E7C6-726B-133E-3425EF751362}"/>
                    </a:ext>
                  </a:extLst>
                </p14:cNvPr>
                <p14:cNvContentPartPr/>
                <p14:nvPr/>
              </p14:nvContentPartPr>
              <p14:xfrm>
                <a:off x="8732350" y="5537423"/>
                <a:ext cx="171720" cy="410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248620F-E7C6-726B-133E-3425EF75136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14350" y="5519783"/>
                  <a:ext cx="2073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0190EF2-FBCE-6AD0-D511-175A999576B3}"/>
                    </a:ext>
                  </a:extLst>
                </p14:cNvPr>
                <p14:cNvContentPartPr/>
                <p14:nvPr/>
              </p14:nvContentPartPr>
              <p14:xfrm>
                <a:off x="8727670" y="5694383"/>
                <a:ext cx="208440" cy="102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0190EF2-FBCE-6AD0-D511-175A999576B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10030" y="5676383"/>
                  <a:ext cx="244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69586BA-9AE0-1C12-FCE0-62D4BFD0716B}"/>
                    </a:ext>
                  </a:extLst>
                </p14:cNvPr>
                <p14:cNvContentPartPr/>
                <p14:nvPr/>
              </p14:nvContentPartPr>
              <p14:xfrm>
                <a:off x="8772310" y="5560103"/>
                <a:ext cx="197640" cy="43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69586BA-9AE0-1C12-FCE0-62D4BFD0716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54670" y="5542463"/>
                  <a:ext cx="233280" cy="7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106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DE04E9-83EE-9182-7C4D-6544328141C9}"/>
                  </a:ext>
                </a:extLst>
              </p:cNvPr>
              <p:cNvSpPr txBox="1"/>
              <p:nvPr/>
            </p:nvSpPr>
            <p:spPr>
              <a:xfrm>
                <a:off x="184934" y="0"/>
                <a:ext cx="5337425" cy="5986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𝟒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DE04E9-83EE-9182-7C4D-654432814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34" y="0"/>
                <a:ext cx="5337425" cy="5986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5EBE546-026B-37BF-111D-BFEC452C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9016" r="7939"/>
          <a:stretch/>
        </p:blipFill>
        <p:spPr bwMode="auto">
          <a:xfrm>
            <a:off x="5638800" y="92467"/>
            <a:ext cx="6027506" cy="610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D28F52-6051-13CA-4605-1A5A4A9463B5}"/>
                  </a:ext>
                </a:extLst>
              </p14:cNvPr>
              <p14:cNvContentPartPr/>
              <p14:nvPr/>
            </p14:nvContentPartPr>
            <p14:xfrm>
              <a:off x="6415750" y="4226663"/>
              <a:ext cx="2698920" cy="108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D28F52-6051-13CA-4605-1A5A4A9463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7750" y="4209023"/>
                <a:ext cx="2734560" cy="11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EEF834-B304-747E-E65C-AC431108CFCD}"/>
                  </a:ext>
                </a:extLst>
              </p14:cNvPr>
              <p14:cNvContentPartPr/>
              <p14:nvPr/>
            </p14:nvContentPartPr>
            <p14:xfrm>
              <a:off x="3150910" y="450983"/>
              <a:ext cx="73080" cy="740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EEF834-B304-747E-E65C-AC431108CF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2910" y="432983"/>
                <a:ext cx="108720" cy="77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62C049B2-3426-7712-F9C0-D0647933ACC6}"/>
              </a:ext>
            </a:extLst>
          </p:cNvPr>
          <p:cNvGrpSpPr/>
          <p:nvPr/>
        </p:nvGrpSpPr>
        <p:grpSpPr>
          <a:xfrm>
            <a:off x="823510" y="1950383"/>
            <a:ext cx="3459240" cy="1501920"/>
            <a:chOff x="823510" y="1950383"/>
            <a:chExt cx="3459240" cy="15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AE1D97-5688-7AB6-1512-8611558ABE74}"/>
                    </a:ext>
                  </a:extLst>
                </p14:cNvPr>
                <p14:cNvContentPartPr/>
                <p14:nvPr/>
              </p14:nvContentPartPr>
              <p14:xfrm>
                <a:off x="3213550" y="2307143"/>
                <a:ext cx="21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AE1D97-5688-7AB6-1512-8611558ABE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5910" y="2289143"/>
                  <a:ext cx="3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C704925-AEAF-7C9B-02A0-C11B26EF1044}"/>
                    </a:ext>
                  </a:extLst>
                </p14:cNvPr>
                <p14:cNvContentPartPr/>
                <p14:nvPr/>
              </p14:nvContentPartPr>
              <p14:xfrm>
                <a:off x="3152350" y="1994663"/>
                <a:ext cx="93240" cy="547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C704925-AEAF-7C9B-02A0-C11B26EF10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34710" y="1977023"/>
                  <a:ext cx="12888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40533A-E986-6934-AEA6-0AF15797497B}"/>
                    </a:ext>
                  </a:extLst>
                </p14:cNvPr>
                <p14:cNvContentPartPr/>
                <p14:nvPr/>
              </p14:nvContentPartPr>
              <p14:xfrm>
                <a:off x="3155590" y="1976303"/>
                <a:ext cx="6840" cy="24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40533A-E986-6934-AEA6-0AF15797497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37950" y="1958663"/>
                  <a:ext cx="42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3609BE-5EC7-FC12-DE82-95D6F2DCEB84}"/>
                    </a:ext>
                  </a:extLst>
                </p14:cNvPr>
                <p14:cNvContentPartPr/>
                <p14:nvPr/>
              </p14:nvContentPartPr>
              <p14:xfrm>
                <a:off x="3157390" y="1984583"/>
                <a:ext cx="321120" cy="540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3609BE-5EC7-FC12-DE82-95D6F2DCEB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39390" y="1966583"/>
                  <a:ext cx="35676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269A71-AF86-FBFC-1143-C8209BD8DC2D}"/>
                    </a:ext>
                  </a:extLst>
                </p14:cNvPr>
                <p14:cNvContentPartPr/>
                <p14:nvPr/>
              </p14:nvContentPartPr>
              <p14:xfrm>
                <a:off x="2897470" y="2026703"/>
                <a:ext cx="220680" cy="617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269A71-AF86-FBFC-1143-C8209BD8DC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79830" y="2009063"/>
                  <a:ext cx="25632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25A025-3E44-8C04-A29F-2D0931386D3F}"/>
                    </a:ext>
                  </a:extLst>
                </p14:cNvPr>
                <p14:cNvContentPartPr/>
                <p14:nvPr/>
              </p14:nvContentPartPr>
              <p14:xfrm>
                <a:off x="3534670" y="2090423"/>
                <a:ext cx="285480" cy="401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25A025-3E44-8C04-A29F-2D0931386D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17030" y="2072783"/>
                  <a:ext cx="3211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D13F84-BDAF-7461-CB5D-111DE8DD2628}"/>
                    </a:ext>
                  </a:extLst>
                </p14:cNvPr>
                <p14:cNvContentPartPr/>
                <p14:nvPr/>
              </p14:nvContentPartPr>
              <p14:xfrm>
                <a:off x="3596950" y="2159903"/>
                <a:ext cx="206280" cy="133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D13F84-BDAF-7461-CB5D-111DE8DD26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79310" y="2142263"/>
                  <a:ext cx="241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49586FF-1ADF-C314-5421-C8D5ACFB0B29}"/>
                    </a:ext>
                  </a:extLst>
                </p14:cNvPr>
                <p14:cNvContentPartPr/>
                <p14:nvPr/>
              </p14:nvContentPartPr>
              <p14:xfrm>
                <a:off x="3562030" y="1950383"/>
                <a:ext cx="286200" cy="13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49586FF-1ADF-C314-5421-C8D5ACFB0B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44030" y="1932743"/>
                  <a:ext cx="321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86018CD-A7A5-49FF-F1DC-3879E6DDD5E6}"/>
                    </a:ext>
                  </a:extLst>
                </p14:cNvPr>
                <p14:cNvContentPartPr/>
                <p14:nvPr/>
              </p14:nvContentPartPr>
              <p14:xfrm>
                <a:off x="1478350" y="2792063"/>
                <a:ext cx="215280" cy="480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86018CD-A7A5-49FF-F1DC-3879E6DDD5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60350" y="2774423"/>
                  <a:ext cx="2509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577574-5E15-116F-79B7-CA3AF4B4EBCE}"/>
                    </a:ext>
                  </a:extLst>
                </p14:cNvPr>
                <p14:cNvContentPartPr/>
                <p14:nvPr/>
              </p14:nvContentPartPr>
              <p14:xfrm>
                <a:off x="1600030" y="3129023"/>
                <a:ext cx="93960" cy="24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577574-5E15-116F-79B7-CA3AF4B4EB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82390" y="3111383"/>
                  <a:ext cx="129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860074A-BDD4-B0A9-6796-272CD491BEB4}"/>
                    </a:ext>
                  </a:extLst>
                </p14:cNvPr>
                <p14:cNvContentPartPr/>
                <p14:nvPr/>
              </p14:nvContentPartPr>
              <p14:xfrm>
                <a:off x="1779310" y="3109223"/>
                <a:ext cx="161640" cy="343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860074A-BDD4-B0A9-6796-272CD491BE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61310" y="3091583"/>
                  <a:ext cx="1972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60D0C6-4C80-D20D-5815-6FDC0EC1AC27}"/>
                    </a:ext>
                  </a:extLst>
                </p14:cNvPr>
                <p14:cNvContentPartPr/>
                <p14:nvPr/>
              </p14:nvContentPartPr>
              <p14:xfrm>
                <a:off x="1740430" y="3031823"/>
                <a:ext cx="207000" cy="172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60D0C6-4C80-D20D-5815-6FDC0EC1AC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22430" y="3014183"/>
                  <a:ext cx="242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4097EC1-EE4A-F219-65F2-28EB0CE697E4}"/>
                    </a:ext>
                  </a:extLst>
                </p14:cNvPr>
                <p14:cNvContentPartPr/>
                <p14:nvPr/>
              </p14:nvContentPartPr>
              <p14:xfrm>
                <a:off x="1919710" y="3046583"/>
                <a:ext cx="186120" cy="402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4097EC1-EE4A-F219-65F2-28EB0CE697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02070" y="3028583"/>
                  <a:ext cx="2217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7AFBFF-E1DA-F7D9-D138-A9F0E297DA05}"/>
                    </a:ext>
                  </a:extLst>
                </p14:cNvPr>
                <p14:cNvContentPartPr/>
                <p14:nvPr/>
              </p14:nvContentPartPr>
              <p14:xfrm>
                <a:off x="1920070" y="2966663"/>
                <a:ext cx="150480" cy="209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7AFBFF-E1DA-F7D9-D138-A9F0E297DA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02430" y="2949023"/>
                  <a:ext cx="186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1EF5876-E633-B56E-677B-579984352C63}"/>
                    </a:ext>
                  </a:extLst>
                </p14:cNvPr>
                <p14:cNvContentPartPr/>
                <p14:nvPr/>
              </p14:nvContentPartPr>
              <p14:xfrm>
                <a:off x="2096110" y="2957663"/>
                <a:ext cx="75600" cy="13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1EF5876-E633-B56E-677B-579984352C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78470" y="2940023"/>
                  <a:ext cx="111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0AF9A4-8E22-9E23-B786-167E675554B3}"/>
                    </a:ext>
                  </a:extLst>
                </p14:cNvPr>
                <p14:cNvContentPartPr/>
                <p14:nvPr/>
              </p14:nvContentPartPr>
              <p14:xfrm>
                <a:off x="2240830" y="2931743"/>
                <a:ext cx="118440" cy="142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0AF9A4-8E22-9E23-B786-167E675554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22830" y="2913743"/>
                  <a:ext cx="154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8DC292B-6B5A-D9A5-91BC-9C5297ED1FB9}"/>
                    </a:ext>
                  </a:extLst>
                </p14:cNvPr>
                <p14:cNvContentPartPr/>
                <p14:nvPr/>
              </p14:nvContentPartPr>
              <p14:xfrm>
                <a:off x="2424070" y="2907623"/>
                <a:ext cx="139680" cy="134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8DC292B-6B5A-D9A5-91BC-9C5297ED1F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06070" y="2889623"/>
                  <a:ext cx="175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A1AB98F-6AAE-08DD-34F0-EA01D697CACA}"/>
                    </a:ext>
                  </a:extLst>
                </p14:cNvPr>
                <p14:cNvContentPartPr/>
                <p14:nvPr/>
              </p14:nvContentPartPr>
              <p14:xfrm>
                <a:off x="2551510" y="2933183"/>
                <a:ext cx="146880" cy="78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A1AB98F-6AAE-08DD-34F0-EA01D697CAC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33870" y="2915183"/>
                  <a:ext cx="182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7E8507-5223-7B26-B644-33AB9B8D554F}"/>
                    </a:ext>
                  </a:extLst>
                </p14:cNvPr>
                <p14:cNvContentPartPr/>
                <p14:nvPr/>
              </p14:nvContentPartPr>
              <p14:xfrm>
                <a:off x="2510830" y="2591183"/>
                <a:ext cx="383400" cy="38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7E8507-5223-7B26-B644-33AB9B8D554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92830" y="2573183"/>
                  <a:ext cx="4190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4FF1530-445B-2051-ABA5-A486E4D3C1C3}"/>
                    </a:ext>
                  </a:extLst>
                </p14:cNvPr>
                <p14:cNvContentPartPr/>
                <p14:nvPr/>
              </p14:nvContentPartPr>
              <p14:xfrm>
                <a:off x="2914750" y="2871623"/>
                <a:ext cx="139680" cy="111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4FF1530-445B-2051-ABA5-A486E4D3C1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97110" y="2853623"/>
                  <a:ext cx="175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91CDE0-5CFF-2C26-22C8-35070DAC78EA}"/>
                    </a:ext>
                  </a:extLst>
                </p14:cNvPr>
                <p14:cNvContentPartPr/>
                <p14:nvPr/>
              </p14:nvContentPartPr>
              <p14:xfrm>
                <a:off x="3054790" y="2760743"/>
                <a:ext cx="129240" cy="220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91CDE0-5CFF-2C26-22C8-35070DAC78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36790" y="2742743"/>
                  <a:ext cx="164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5AB7DF-8F1C-61B1-EC3E-1DA9653B929D}"/>
                    </a:ext>
                  </a:extLst>
                </p14:cNvPr>
                <p14:cNvContentPartPr/>
                <p14:nvPr/>
              </p14:nvContentPartPr>
              <p14:xfrm>
                <a:off x="3404350" y="2769743"/>
                <a:ext cx="302400" cy="319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5AB7DF-8F1C-61B1-EC3E-1DA9653B92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86350" y="2752103"/>
                  <a:ext cx="3380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1AB7822-2E9D-A419-946F-62AC45F11ED2}"/>
                    </a:ext>
                  </a:extLst>
                </p14:cNvPr>
                <p14:cNvContentPartPr/>
                <p14:nvPr/>
              </p14:nvContentPartPr>
              <p14:xfrm>
                <a:off x="3779470" y="2726903"/>
                <a:ext cx="215640" cy="220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1AB7822-2E9D-A419-946F-62AC45F11E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61830" y="2708903"/>
                  <a:ext cx="251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6EC1CF-B5E7-5F8D-A571-64905BD1C2F5}"/>
                    </a:ext>
                  </a:extLst>
                </p14:cNvPr>
                <p14:cNvContentPartPr/>
                <p14:nvPr/>
              </p14:nvContentPartPr>
              <p14:xfrm>
                <a:off x="3792790" y="2682263"/>
                <a:ext cx="218880" cy="298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6EC1CF-B5E7-5F8D-A571-64905BD1C2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75150" y="2664623"/>
                  <a:ext cx="254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129972-D111-26DE-00F7-65BF8792C53A}"/>
                    </a:ext>
                  </a:extLst>
                </p14:cNvPr>
                <p14:cNvContentPartPr/>
                <p14:nvPr/>
              </p14:nvContentPartPr>
              <p14:xfrm>
                <a:off x="4014910" y="2581463"/>
                <a:ext cx="267840" cy="396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129972-D111-26DE-00F7-65BF8792C5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96910" y="2563463"/>
                  <a:ext cx="3034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11DFE75-3DC8-EBA4-8DB8-669BF4DB31B0}"/>
                    </a:ext>
                  </a:extLst>
                </p14:cNvPr>
                <p14:cNvContentPartPr/>
                <p14:nvPr/>
              </p14:nvContentPartPr>
              <p14:xfrm>
                <a:off x="823510" y="2939303"/>
                <a:ext cx="324000" cy="456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11DFE75-3DC8-EBA4-8DB8-669BF4DB31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5510" y="2921663"/>
                  <a:ext cx="35964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ABA4C73-34A5-523E-A198-831578A26FAE}"/>
                    </a:ext>
                  </a:extLst>
                </p14:cNvPr>
                <p14:cNvContentPartPr/>
                <p14:nvPr/>
              </p14:nvContentPartPr>
              <p14:xfrm>
                <a:off x="1101430" y="2897183"/>
                <a:ext cx="163800" cy="541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ABA4C73-34A5-523E-A198-831578A26F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3430" y="2879183"/>
                  <a:ext cx="19944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93630E-97B4-76D4-5B83-5961B8409CA5}"/>
                    </a:ext>
                  </a:extLst>
                </p14:cNvPr>
                <p14:cNvContentPartPr/>
                <p14:nvPr/>
              </p14:nvContentPartPr>
              <p14:xfrm>
                <a:off x="1225990" y="2944703"/>
                <a:ext cx="241560" cy="364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93630E-97B4-76D4-5B83-5961B8409C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08350" y="2927063"/>
                  <a:ext cx="277200" cy="40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4B611D1-B7B4-5FC9-FF59-4974BCED3D4F}"/>
                  </a:ext>
                </a:extLst>
              </p14:cNvPr>
              <p14:cNvContentPartPr/>
              <p14:nvPr/>
            </p14:nvContentPartPr>
            <p14:xfrm>
              <a:off x="3147670" y="3651383"/>
              <a:ext cx="38880" cy="606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4B611D1-B7B4-5FC9-FF59-4974BCED3D4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29670" y="3633743"/>
                <a:ext cx="7452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BE2DC5A-B996-12E0-03D6-46024B6B96AE}"/>
                  </a:ext>
                </a:extLst>
              </p14:cNvPr>
              <p14:cNvContentPartPr/>
              <p14:nvPr/>
            </p14:nvContentPartPr>
            <p14:xfrm>
              <a:off x="3149110" y="5160503"/>
              <a:ext cx="528120" cy="611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BE2DC5A-B996-12E0-03D6-46024B6B96A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31470" y="5142863"/>
                <a:ext cx="563760" cy="6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65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F26CB-BB81-4F90-91C4-FD969EC1D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10896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1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CE2C0-E853-4813-B682-EA9B519CC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11277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8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796F9-34CC-4BE2-B951-81957E23B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10515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617AA5-DD1B-2490-6133-17D30AFF96CF}"/>
              </a:ext>
            </a:extLst>
          </p:cNvPr>
          <p:cNvSpPr txBox="1"/>
          <p:nvPr/>
        </p:nvSpPr>
        <p:spPr>
          <a:xfrm>
            <a:off x="720047" y="65491"/>
            <a:ext cx="10751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1.1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Preview of Calculus</a:t>
            </a:r>
          </a:p>
        </p:txBody>
      </p:sp>
      <p:pic>
        <p:nvPicPr>
          <p:cNvPr id="3" name="Online Media 2" title="Calculus - Introduction to Calculus">
            <a:hlinkClick r:id="" action="ppaction://media"/>
            <a:extLst>
              <a:ext uri="{FF2B5EF4-FFF2-40B4-BE49-F238E27FC236}">
                <a16:creationId xmlns:a16="http://schemas.microsoft.com/office/drawing/2014/main" id="{1880F43D-30C9-B416-446C-1E2A05E09C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8363" y="1819817"/>
            <a:ext cx="7695273" cy="43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64829-D40A-4DD6-848A-B74470002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6553200" cy="586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897D3-0466-416A-BE17-540358CCB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57200"/>
            <a:ext cx="5410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0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12CE56-59AA-FA39-48AE-6DF7E4D779B9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SECTION 1.2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</a:p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Describe the Behavior of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x gets Closer to 1</a:t>
                </a:r>
                <a:endParaRPr lang="en-US" sz="5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12CE56-59AA-FA39-48AE-6DF7E4D77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446550"/>
              </a:xfrm>
              <a:prstGeom prst="rect">
                <a:avLst/>
              </a:prstGeom>
              <a:blipFill>
                <a:blip r:embed="rId2"/>
                <a:stretch>
                  <a:fillRect l="-2100" t="-9283" b="-22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34129F-96FF-E7EA-FF64-2808147DC564}"/>
                  </a:ext>
                </a:extLst>
              </p:cNvPr>
              <p:cNvSpPr txBox="1"/>
              <p:nvPr/>
            </p:nvSpPr>
            <p:spPr>
              <a:xfrm>
                <a:off x="169068" y="1284655"/>
                <a:ext cx="4318490" cy="1125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34129F-96FF-E7EA-FF64-2808147D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8" y="1284655"/>
                <a:ext cx="4318490" cy="1125757"/>
              </a:xfrm>
              <a:prstGeom prst="rect">
                <a:avLst/>
              </a:prstGeom>
              <a:blipFill>
                <a:blip r:embed="rId3"/>
                <a:stretch>
                  <a:fillRect b="-5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8C24AF6-DFC4-945B-9F7C-A18334230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84" t="30618" r="6748" b="37"/>
          <a:stretch/>
        </p:blipFill>
        <p:spPr>
          <a:xfrm>
            <a:off x="8440171" y="1485902"/>
            <a:ext cx="3639913" cy="4200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9A9A897-6FF1-D38E-469A-697F43FF93D2}"/>
              </a:ext>
            </a:extLst>
          </p:cNvPr>
          <p:cNvSpPr/>
          <p:nvPr/>
        </p:nvSpPr>
        <p:spPr>
          <a:xfrm>
            <a:off x="11233989" y="2467562"/>
            <a:ext cx="179798" cy="17979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17A0297-FC2B-B52D-635C-FD2DA8F6A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42283"/>
                  </p:ext>
                </p:extLst>
              </p:nvPr>
            </p:nvGraphicFramePr>
            <p:xfrm>
              <a:off x="110550" y="4252615"/>
              <a:ext cx="8190488" cy="19052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3811">
                      <a:extLst>
                        <a:ext uri="{9D8B030D-6E8A-4147-A177-3AD203B41FA5}">
                          <a16:colId xmlns:a16="http://schemas.microsoft.com/office/drawing/2014/main" val="1840065793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047943868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084256329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2790471618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335239360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3717850433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8191605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4013573093"/>
                        </a:ext>
                      </a:extLst>
                    </a:gridCol>
                  </a:tblGrid>
                  <a:tr h="9526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𝟗𝟗𝟗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370335"/>
                      </a:ext>
                    </a:extLst>
                  </a:tr>
                  <a:tr h="9526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031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17A0297-FC2B-B52D-635C-FD2DA8F6A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42283"/>
                  </p:ext>
                </p:extLst>
              </p:nvPr>
            </p:nvGraphicFramePr>
            <p:xfrm>
              <a:off x="110550" y="4252615"/>
              <a:ext cx="8190488" cy="19052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3811">
                      <a:extLst>
                        <a:ext uri="{9D8B030D-6E8A-4147-A177-3AD203B41FA5}">
                          <a16:colId xmlns:a16="http://schemas.microsoft.com/office/drawing/2014/main" val="1840065793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047943868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084256329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2790471618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335239360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3717850433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18191605"/>
                        </a:ext>
                      </a:extLst>
                    </a:gridCol>
                    <a:gridCol w="1023811">
                      <a:extLst>
                        <a:ext uri="{9D8B030D-6E8A-4147-A177-3AD203B41FA5}">
                          <a16:colId xmlns:a16="http://schemas.microsoft.com/office/drawing/2014/main" val="4013573093"/>
                        </a:ext>
                      </a:extLst>
                    </a:gridCol>
                  </a:tblGrid>
                  <a:tr h="9526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5" t="-637" r="-7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95" t="-637" r="-6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595" t="-637" r="-5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595" t="-637" r="-4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595" t="-637" r="-3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595" t="-637" r="-2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0595" t="-637" r="-101190" b="-1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595" t="-637" r="-1190" b="-10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370335"/>
                      </a:ext>
                    </a:extLst>
                  </a:tr>
                  <a:tr h="9526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5" t="-100637" r="-70119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595" t="-100637" r="-30119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03171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4700340-709A-9895-FD25-53DDF788970A}"/>
              </a:ext>
            </a:extLst>
          </p:cNvPr>
          <p:cNvGrpSpPr/>
          <p:nvPr/>
        </p:nvGrpSpPr>
        <p:grpSpPr>
          <a:xfrm>
            <a:off x="1216448" y="5360707"/>
            <a:ext cx="659160" cy="449280"/>
            <a:chOff x="1216448" y="5360707"/>
            <a:chExt cx="65916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16A4A18-FDBD-7D45-BC76-3F49C551BD13}"/>
                    </a:ext>
                  </a:extLst>
                </p14:cNvPr>
                <p14:cNvContentPartPr/>
                <p14:nvPr/>
              </p14:nvContentPartPr>
              <p14:xfrm>
                <a:off x="1216448" y="5520547"/>
                <a:ext cx="267120" cy="289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16A4A18-FDBD-7D45-BC76-3F49C551BD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7808" y="5511547"/>
                  <a:ext cx="2847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6C8D20F-B02B-DE01-E5FB-6B85F4842EB8}"/>
                    </a:ext>
                  </a:extLst>
                </p14:cNvPr>
                <p14:cNvContentPartPr/>
                <p14:nvPr/>
              </p14:nvContentPartPr>
              <p14:xfrm>
                <a:off x="1536488" y="5674267"/>
                <a:ext cx="43920" cy="2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6C8D20F-B02B-DE01-E5FB-6B85F4842E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7488" y="5665627"/>
                  <a:ext cx="61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31731DC-600C-B6EE-1746-3B72AD1B867B}"/>
                    </a:ext>
                  </a:extLst>
                </p14:cNvPr>
                <p14:cNvContentPartPr/>
                <p14:nvPr/>
              </p14:nvContentPartPr>
              <p14:xfrm>
                <a:off x="1433528" y="5422267"/>
                <a:ext cx="279360" cy="199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31731DC-600C-B6EE-1746-3B72AD1B86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4528" y="5413267"/>
                  <a:ext cx="297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D88E55-FE4A-3D5F-27BF-E631A5D20174}"/>
                    </a:ext>
                  </a:extLst>
                </p14:cNvPr>
                <p14:cNvContentPartPr/>
                <p14:nvPr/>
              </p14:nvContentPartPr>
              <p14:xfrm>
                <a:off x="1677968" y="5360707"/>
                <a:ext cx="197640" cy="257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D88E55-FE4A-3D5F-27BF-E631A5D201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69328" y="5351707"/>
                  <a:ext cx="2152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BD51D0-DD3A-D720-A50A-CDFDAD3DD9E6}"/>
              </a:ext>
            </a:extLst>
          </p:cNvPr>
          <p:cNvGrpSpPr/>
          <p:nvPr/>
        </p:nvGrpSpPr>
        <p:grpSpPr>
          <a:xfrm>
            <a:off x="2287448" y="5370787"/>
            <a:ext cx="634320" cy="407520"/>
            <a:chOff x="2287448" y="5370787"/>
            <a:chExt cx="63432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616495C-A26F-9AA3-A7EC-4832481C3C7A}"/>
                    </a:ext>
                  </a:extLst>
                </p14:cNvPr>
                <p14:cNvContentPartPr/>
                <p14:nvPr/>
              </p14:nvContentPartPr>
              <p14:xfrm>
                <a:off x="2287448" y="5535667"/>
                <a:ext cx="279720" cy="242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616495C-A26F-9AA3-A7EC-4832481C3C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78808" y="5527027"/>
                  <a:ext cx="2973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4A8B07-B773-38AE-DC61-B42425AC6B8B}"/>
                    </a:ext>
                  </a:extLst>
                </p14:cNvPr>
                <p14:cNvContentPartPr/>
                <p14:nvPr/>
              </p14:nvContentPartPr>
              <p14:xfrm>
                <a:off x="2637368" y="5654467"/>
                <a:ext cx="41040" cy="33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4A8B07-B773-38AE-DC61-B42425AC6B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28368" y="5645827"/>
                  <a:ext cx="58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B54B75-D27D-E6D7-1E80-5F1273D7BF41}"/>
                    </a:ext>
                  </a:extLst>
                </p14:cNvPr>
                <p14:cNvContentPartPr/>
                <p14:nvPr/>
              </p14:nvContentPartPr>
              <p14:xfrm>
                <a:off x="2568248" y="5413267"/>
                <a:ext cx="201600" cy="19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B54B75-D27D-E6D7-1E80-5F1273D7BF4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59248" y="5404267"/>
                  <a:ext cx="219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1BAB42-0C5B-6950-5EF8-343023691A58}"/>
                    </a:ext>
                  </a:extLst>
                </p14:cNvPr>
                <p14:cNvContentPartPr/>
                <p14:nvPr/>
              </p14:nvContentPartPr>
              <p14:xfrm>
                <a:off x="2692448" y="5370787"/>
                <a:ext cx="229320" cy="18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1BAB42-0C5B-6950-5EF8-343023691A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83808" y="5362147"/>
                  <a:ext cx="24696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CAA065-9273-8B08-D637-B77FF1C0A95A}"/>
              </a:ext>
            </a:extLst>
          </p:cNvPr>
          <p:cNvGrpSpPr/>
          <p:nvPr/>
        </p:nvGrpSpPr>
        <p:grpSpPr>
          <a:xfrm>
            <a:off x="3256208" y="5369347"/>
            <a:ext cx="709560" cy="488880"/>
            <a:chOff x="3256208" y="5369347"/>
            <a:chExt cx="70956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9E74BE-9FF1-1361-B12D-F8701723F7D2}"/>
                    </a:ext>
                  </a:extLst>
                </p14:cNvPr>
                <p14:cNvContentPartPr/>
                <p14:nvPr/>
              </p14:nvContentPartPr>
              <p14:xfrm>
                <a:off x="3256208" y="5572387"/>
                <a:ext cx="304920" cy="285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9E74BE-9FF1-1361-B12D-F8701723F7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47568" y="5563387"/>
                  <a:ext cx="3225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DEED1C1-62E1-5B6E-A610-89B323859133}"/>
                    </a:ext>
                  </a:extLst>
                </p14:cNvPr>
                <p14:cNvContentPartPr/>
                <p14:nvPr/>
              </p14:nvContentPartPr>
              <p14:xfrm>
                <a:off x="3594608" y="5683267"/>
                <a:ext cx="12960" cy="36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DEED1C1-62E1-5B6E-A610-89B3238591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85968" y="5674267"/>
                  <a:ext cx="30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BC7DEF-F324-164C-C126-A48B1A8B6EB6}"/>
                    </a:ext>
                  </a:extLst>
                </p14:cNvPr>
                <p14:cNvContentPartPr/>
                <p14:nvPr/>
              </p14:nvContentPartPr>
              <p14:xfrm>
                <a:off x="3496328" y="5425507"/>
                <a:ext cx="269640" cy="22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BC7DEF-F324-164C-C126-A48B1A8B6E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87688" y="5416507"/>
                  <a:ext cx="287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4D2978-EBD0-ACA3-A1D9-A54626FB9DE5}"/>
                    </a:ext>
                  </a:extLst>
                </p14:cNvPr>
                <p14:cNvContentPartPr/>
                <p14:nvPr/>
              </p14:nvContentPartPr>
              <p14:xfrm>
                <a:off x="3663008" y="5369347"/>
                <a:ext cx="302760" cy="26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4D2978-EBD0-ACA3-A1D9-A54626FB9D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54008" y="5360707"/>
                  <a:ext cx="3204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58F10E-B534-47B1-AAF0-2D13FC29D6A3}"/>
              </a:ext>
            </a:extLst>
          </p:cNvPr>
          <p:cNvGrpSpPr/>
          <p:nvPr/>
        </p:nvGrpSpPr>
        <p:grpSpPr>
          <a:xfrm>
            <a:off x="5300062" y="5254147"/>
            <a:ext cx="843120" cy="625320"/>
            <a:chOff x="5300062" y="5254147"/>
            <a:chExt cx="843120" cy="6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8F23AD3-9098-C138-07AB-8EEF05433DB3}"/>
                    </a:ext>
                  </a:extLst>
                </p14:cNvPr>
                <p14:cNvContentPartPr/>
                <p14:nvPr/>
              </p14:nvContentPartPr>
              <p14:xfrm>
                <a:off x="5300062" y="5551147"/>
                <a:ext cx="310680" cy="328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8F23AD3-9098-C138-07AB-8EEF05433DB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91422" y="5542507"/>
                  <a:ext cx="3283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C07424-E667-9838-2551-3364AA94095D}"/>
                    </a:ext>
                  </a:extLst>
                </p14:cNvPr>
                <p14:cNvContentPartPr/>
                <p14:nvPr/>
              </p14:nvContentPartPr>
              <p14:xfrm>
                <a:off x="5691382" y="5711707"/>
                <a:ext cx="36000" cy="35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C07424-E667-9838-2551-3364AA9409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82742" y="5703067"/>
                  <a:ext cx="53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1E7F9B-D9FF-00AC-ABD9-C878F4D0993E}"/>
                    </a:ext>
                  </a:extLst>
                </p14:cNvPr>
                <p14:cNvContentPartPr/>
                <p14:nvPr/>
              </p14:nvContentPartPr>
              <p14:xfrm>
                <a:off x="5647462" y="5434867"/>
                <a:ext cx="200520" cy="232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1E7F9B-D9FF-00AC-ABD9-C878F4D099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38462" y="5426227"/>
                  <a:ext cx="218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2D6262-290E-CC02-8CB2-6904067DECAC}"/>
                    </a:ext>
                  </a:extLst>
                </p14:cNvPr>
                <p14:cNvContentPartPr/>
                <p14:nvPr/>
              </p14:nvContentPartPr>
              <p14:xfrm>
                <a:off x="5829982" y="5370427"/>
                <a:ext cx="184680" cy="19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2D6262-290E-CC02-8CB2-6904067DEC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20982" y="5361787"/>
                  <a:ext cx="202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32DE65-8FF6-590A-E863-A697363B42AC}"/>
                    </a:ext>
                  </a:extLst>
                </p14:cNvPr>
                <p14:cNvContentPartPr/>
                <p14:nvPr/>
              </p14:nvContentPartPr>
              <p14:xfrm>
                <a:off x="5923582" y="5254147"/>
                <a:ext cx="219600" cy="267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32DE65-8FF6-590A-E863-A697363B42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14582" y="5245147"/>
                  <a:ext cx="23724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937A6B-5225-9510-0AB7-5098D1BD93FB}"/>
              </a:ext>
            </a:extLst>
          </p:cNvPr>
          <p:cNvGrpSpPr/>
          <p:nvPr/>
        </p:nvGrpSpPr>
        <p:grpSpPr>
          <a:xfrm>
            <a:off x="6313102" y="5347747"/>
            <a:ext cx="796320" cy="552240"/>
            <a:chOff x="6313102" y="5347747"/>
            <a:chExt cx="7963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527681-D54E-E6BF-9786-0A1E82AF8191}"/>
                    </a:ext>
                  </a:extLst>
                </p14:cNvPr>
                <p14:cNvContentPartPr/>
                <p14:nvPr/>
              </p14:nvContentPartPr>
              <p14:xfrm>
                <a:off x="6313102" y="5591107"/>
                <a:ext cx="348840" cy="308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527681-D54E-E6BF-9786-0A1E82AF81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04462" y="5582107"/>
                  <a:ext cx="366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B4A8644-67B4-E43C-5122-5DB552452EA3}"/>
                    </a:ext>
                  </a:extLst>
                </p14:cNvPr>
                <p14:cNvContentPartPr/>
                <p14:nvPr/>
              </p14:nvContentPartPr>
              <p14:xfrm>
                <a:off x="6711262" y="5732947"/>
                <a:ext cx="16560" cy="51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B4A8644-67B4-E43C-5122-5DB552452E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02622" y="5724307"/>
                  <a:ext cx="34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53FE2B-3CB3-65C3-7D1F-E4B814872EAE}"/>
                    </a:ext>
                  </a:extLst>
                </p14:cNvPr>
                <p14:cNvContentPartPr/>
                <p14:nvPr/>
              </p14:nvContentPartPr>
              <p14:xfrm>
                <a:off x="6655822" y="5444947"/>
                <a:ext cx="237600" cy="262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53FE2B-3CB3-65C3-7D1F-E4B814872E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47182" y="5436307"/>
                  <a:ext cx="255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CCF8DDA-7DD3-B9A6-A4C3-368EEA783C9B}"/>
                    </a:ext>
                  </a:extLst>
                </p14:cNvPr>
                <p14:cNvContentPartPr/>
                <p14:nvPr/>
              </p14:nvContentPartPr>
              <p14:xfrm>
                <a:off x="6823582" y="5347747"/>
                <a:ext cx="285840" cy="299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CCF8DDA-7DD3-B9A6-A4C3-368EEA783C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14942" y="5339107"/>
                  <a:ext cx="30348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908C2F-CB49-FF5C-9DC2-B51E8D805125}"/>
              </a:ext>
            </a:extLst>
          </p:cNvPr>
          <p:cNvGrpSpPr/>
          <p:nvPr/>
        </p:nvGrpSpPr>
        <p:grpSpPr>
          <a:xfrm>
            <a:off x="7384102" y="5415787"/>
            <a:ext cx="752040" cy="522000"/>
            <a:chOff x="7384102" y="5415787"/>
            <a:chExt cx="75204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A106004-E123-D7A7-407D-E71EF5A9524A}"/>
                    </a:ext>
                  </a:extLst>
                </p14:cNvPr>
                <p14:cNvContentPartPr/>
                <p14:nvPr/>
              </p14:nvContentPartPr>
              <p14:xfrm>
                <a:off x="7384102" y="5562307"/>
                <a:ext cx="387000" cy="37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A106004-E123-D7A7-407D-E71EF5A952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75462" y="5553307"/>
                  <a:ext cx="4046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CA5E5F4-3835-3D8D-916E-54ADDF70699C}"/>
                    </a:ext>
                  </a:extLst>
                </p14:cNvPr>
                <p14:cNvContentPartPr/>
                <p14:nvPr/>
              </p14:nvContentPartPr>
              <p14:xfrm>
                <a:off x="7831582" y="5723227"/>
                <a:ext cx="53280" cy="74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CA5E5F4-3835-3D8D-916E-54ADDF7069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22582" y="5714227"/>
                  <a:ext cx="70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AE7280C-284F-7E53-5F73-21285740BC7B}"/>
                    </a:ext>
                  </a:extLst>
                </p14:cNvPr>
                <p14:cNvContentPartPr/>
                <p14:nvPr/>
              </p14:nvContentPartPr>
              <p14:xfrm>
                <a:off x="7765702" y="5415787"/>
                <a:ext cx="370440" cy="340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AE7280C-284F-7E53-5F73-21285740BC7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56702" y="5406787"/>
                  <a:ext cx="388080" cy="3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48215F4-FE6C-8807-DB69-B5A2B73EAFDB}"/>
                  </a:ext>
                </a:extLst>
              </p14:cNvPr>
              <p14:cNvContentPartPr/>
              <p14:nvPr/>
            </p14:nvContentPartPr>
            <p14:xfrm>
              <a:off x="1156328" y="4562033"/>
              <a:ext cx="2863800" cy="1332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48215F4-FE6C-8807-DB69-B5A2B73EAFD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66328" y="4382393"/>
                <a:ext cx="304344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54477D-6AD3-ACE5-90F0-5FC0052D7F76}"/>
                  </a:ext>
                </a:extLst>
              </p14:cNvPr>
              <p14:cNvContentPartPr/>
              <p14:nvPr/>
            </p14:nvContentPartPr>
            <p14:xfrm>
              <a:off x="8480888" y="2618393"/>
              <a:ext cx="2706480" cy="2061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54477D-6AD3-ACE5-90F0-5FC0052D7F7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390888" y="2438753"/>
                <a:ext cx="2886120" cy="24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C4D5965-18B8-DA38-A8DC-3DC3A30C77EE}"/>
                  </a:ext>
                </a:extLst>
              </p14:cNvPr>
              <p14:cNvContentPartPr/>
              <p14:nvPr/>
            </p14:nvContentPartPr>
            <p14:xfrm>
              <a:off x="5295968" y="4316513"/>
              <a:ext cx="2945520" cy="1738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C4D5965-18B8-DA38-A8DC-3DC3A30C77E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06328" y="4136873"/>
                <a:ext cx="3125160" cy="20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178BCB1-0A7B-0924-3CCB-334C03F88D35}"/>
                  </a:ext>
                </a:extLst>
              </p14:cNvPr>
              <p14:cNvContentPartPr/>
              <p14:nvPr/>
            </p14:nvContentPartPr>
            <p14:xfrm>
              <a:off x="11387528" y="1401953"/>
              <a:ext cx="345600" cy="859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178BCB1-0A7B-0924-3CCB-334C03F88D3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297528" y="1221953"/>
                <a:ext cx="525240" cy="12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FABBBB5-DB1E-8046-F37B-70B6DE382791}"/>
                  </a:ext>
                </a:extLst>
              </p14:cNvPr>
              <p14:cNvContentPartPr/>
              <p14:nvPr/>
            </p14:nvContentPartPr>
            <p14:xfrm>
              <a:off x="3337568" y="1729553"/>
              <a:ext cx="992160" cy="430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FABBBB5-DB1E-8046-F37B-70B6DE38279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47928" y="1549553"/>
                <a:ext cx="117180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9D536EC-B5F2-8F3F-DA5A-CF08771A5929}"/>
                  </a:ext>
                </a:extLst>
              </p14:cNvPr>
              <p14:cNvContentPartPr/>
              <p14:nvPr/>
            </p14:nvContentPartPr>
            <p14:xfrm>
              <a:off x="4629968" y="1772033"/>
              <a:ext cx="179640" cy="17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9D536EC-B5F2-8F3F-DA5A-CF08771A592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21328" y="1763033"/>
                <a:ext cx="197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64D3569-7A95-3329-B33D-C125717162DD}"/>
                  </a:ext>
                </a:extLst>
              </p14:cNvPr>
              <p14:cNvContentPartPr/>
              <p14:nvPr/>
            </p14:nvContentPartPr>
            <p14:xfrm>
              <a:off x="4649048" y="1935113"/>
              <a:ext cx="198000" cy="18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64D3569-7A95-3329-B33D-C125717162D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40048" y="1926473"/>
                <a:ext cx="2156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CA886F5-EB49-3AC6-BD43-4BAF7B37F9AB}"/>
              </a:ext>
            </a:extLst>
          </p:cNvPr>
          <p:cNvGrpSpPr/>
          <p:nvPr/>
        </p:nvGrpSpPr>
        <p:grpSpPr>
          <a:xfrm>
            <a:off x="10252448" y="1539833"/>
            <a:ext cx="917280" cy="872280"/>
            <a:chOff x="10252448" y="1539833"/>
            <a:chExt cx="917280" cy="87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F0DC0C-1599-A6E4-3D26-7E7DC0758912}"/>
                    </a:ext>
                  </a:extLst>
                </p14:cNvPr>
                <p14:cNvContentPartPr/>
                <p14:nvPr/>
              </p14:nvContentPartPr>
              <p14:xfrm>
                <a:off x="10805048" y="2134913"/>
                <a:ext cx="362160" cy="24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F0DC0C-1599-A6E4-3D26-7E7DC07589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96408" y="2126273"/>
                  <a:ext cx="379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747AFE3-98D7-7EBD-85F3-B8B981016A8A}"/>
                    </a:ext>
                  </a:extLst>
                </p14:cNvPr>
                <p14:cNvContentPartPr/>
                <p14:nvPr/>
              </p14:nvContentPartPr>
              <p14:xfrm>
                <a:off x="10961648" y="2167313"/>
                <a:ext cx="208080" cy="244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747AFE3-98D7-7EBD-85F3-B8B981016A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53008" y="2158673"/>
                  <a:ext cx="225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DD5B7EA-342E-4F65-A2F1-D83CDB75C32D}"/>
                    </a:ext>
                  </a:extLst>
                </p14:cNvPr>
                <p14:cNvContentPartPr/>
                <p14:nvPr/>
              </p14:nvContentPartPr>
              <p14:xfrm>
                <a:off x="10366568" y="1712633"/>
                <a:ext cx="19800" cy="415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DD5B7EA-342E-4F65-A2F1-D83CDB75C3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57568" y="1703633"/>
                  <a:ext cx="374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D15DAA5-97D7-A8CA-B439-694082D4ED55}"/>
                    </a:ext>
                  </a:extLst>
                </p14:cNvPr>
                <p14:cNvContentPartPr/>
                <p14:nvPr/>
              </p14:nvContentPartPr>
              <p14:xfrm>
                <a:off x="10252448" y="1784633"/>
                <a:ext cx="350280" cy="223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D15DAA5-97D7-A8CA-B439-694082D4ED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43808" y="1775993"/>
                  <a:ext cx="367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0A0E6D5-9E10-077C-0251-564CDF1E899C}"/>
                    </a:ext>
                  </a:extLst>
                </p14:cNvPr>
                <p14:cNvContentPartPr/>
                <p14:nvPr/>
              </p14:nvContentPartPr>
              <p14:xfrm>
                <a:off x="10504808" y="1745753"/>
                <a:ext cx="102960" cy="63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0A0E6D5-9E10-077C-0251-564CDF1E89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95808" y="1736753"/>
                  <a:ext cx="120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6E1F7F-E3DC-0DF3-E724-0F23291625DB}"/>
                    </a:ext>
                  </a:extLst>
                </p14:cNvPr>
                <p14:cNvContentPartPr/>
                <p14:nvPr/>
              </p14:nvContentPartPr>
              <p14:xfrm>
                <a:off x="10576448" y="1789313"/>
                <a:ext cx="117720" cy="144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6E1F7F-E3DC-0DF3-E724-0F23291625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67448" y="1780673"/>
                  <a:ext cx="135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0F53DE2-321A-6587-35AE-4D959F22061C}"/>
                    </a:ext>
                  </a:extLst>
                </p14:cNvPr>
                <p14:cNvContentPartPr/>
                <p14:nvPr/>
              </p14:nvContentPartPr>
              <p14:xfrm>
                <a:off x="10490408" y="1693553"/>
                <a:ext cx="202680" cy="199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0F53DE2-321A-6587-35AE-4D959F22061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81768" y="1684913"/>
                  <a:ext cx="220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3F269FD-36AE-E26B-AFC3-0340239097DC}"/>
                    </a:ext>
                  </a:extLst>
                </p14:cNvPr>
                <p14:cNvContentPartPr/>
                <p14:nvPr/>
              </p14:nvContentPartPr>
              <p14:xfrm>
                <a:off x="10607048" y="1539833"/>
                <a:ext cx="190080" cy="288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3F269FD-36AE-E26B-AFC3-0340239097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98408" y="1530833"/>
                  <a:ext cx="20772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5B13CFD-9F5B-A2CB-1E60-D5458517DC1C}"/>
              </a:ext>
            </a:extLst>
          </p:cNvPr>
          <p:cNvGrpSpPr/>
          <p:nvPr/>
        </p:nvGrpSpPr>
        <p:grpSpPr>
          <a:xfrm>
            <a:off x="289088" y="2890913"/>
            <a:ext cx="2586240" cy="941040"/>
            <a:chOff x="289088" y="2890913"/>
            <a:chExt cx="2586240" cy="9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43C58D1-E4E9-2ED2-868B-CFCB375029A3}"/>
                    </a:ext>
                  </a:extLst>
                </p14:cNvPr>
                <p14:cNvContentPartPr/>
                <p14:nvPr/>
              </p14:nvContentPartPr>
              <p14:xfrm>
                <a:off x="289088" y="3227513"/>
                <a:ext cx="270360" cy="495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43C58D1-E4E9-2ED2-868B-CFCB375029A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0448" y="3218873"/>
                  <a:ext cx="2880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3265AA7-DB6A-588F-E3C9-83829308D65E}"/>
                    </a:ext>
                  </a:extLst>
                </p14:cNvPr>
                <p14:cNvContentPartPr/>
                <p14:nvPr/>
              </p14:nvContentPartPr>
              <p14:xfrm>
                <a:off x="365048" y="3505793"/>
                <a:ext cx="141480" cy="34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3265AA7-DB6A-588F-E3C9-83829308D65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6048" y="3497153"/>
                  <a:ext cx="159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8CE35CF-895E-974F-1964-8EB306A511E4}"/>
                    </a:ext>
                  </a:extLst>
                </p14:cNvPr>
                <p14:cNvContentPartPr/>
                <p14:nvPr/>
              </p14:nvContentPartPr>
              <p14:xfrm>
                <a:off x="600848" y="3417953"/>
                <a:ext cx="147960" cy="250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8CE35CF-895E-974F-1964-8EB306A511E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2208" y="3409313"/>
                  <a:ext cx="165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7E494CA-3E89-8A42-9523-1C4C3D1113BE}"/>
                    </a:ext>
                  </a:extLst>
                </p14:cNvPr>
                <p14:cNvContentPartPr/>
                <p14:nvPr/>
              </p14:nvContentPartPr>
              <p14:xfrm>
                <a:off x="1098368" y="3227873"/>
                <a:ext cx="58320" cy="367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7E494CA-3E89-8A42-9523-1C4C3D1113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9728" y="3218873"/>
                  <a:ext cx="759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3944EA1-89F7-6243-3707-27C7B1918544}"/>
                    </a:ext>
                  </a:extLst>
                </p14:cNvPr>
                <p14:cNvContentPartPr/>
                <p14:nvPr/>
              </p14:nvContentPartPr>
              <p14:xfrm>
                <a:off x="931688" y="3254873"/>
                <a:ext cx="392040" cy="268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3944EA1-89F7-6243-3707-27C7B191854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2688" y="3245873"/>
                  <a:ext cx="409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1720053-7F33-CE3B-0C4C-C34CC69D50F6}"/>
                    </a:ext>
                  </a:extLst>
                </p14:cNvPr>
                <p14:cNvContentPartPr/>
                <p14:nvPr/>
              </p14:nvContentPartPr>
              <p14:xfrm>
                <a:off x="1317248" y="3317153"/>
                <a:ext cx="277200" cy="93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1720053-7F33-CE3B-0C4C-C34CC69D50F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08608" y="3308513"/>
                  <a:ext cx="294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5C485C9-28FC-DC23-7DC1-C4FA1EBCCF31}"/>
                    </a:ext>
                  </a:extLst>
                </p14:cNvPr>
                <p14:cNvContentPartPr/>
                <p14:nvPr/>
              </p14:nvContentPartPr>
              <p14:xfrm>
                <a:off x="1404368" y="3226073"/>
                <a:ext cx="243000" cy="241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5C485C9-28FC-DC23-7DC1-C4FA1EBCCF3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95728" y="3217433"/>
                  <a:ext cx="260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9A91C6F-B98D-4362-7712-FE56BB054C5A}"/>
                    </a:ext>
                  </a:extLst>
                </p14:cNvPr>
                <p14:cNvContentPartPr/>
                <p14:nvPr/>
              </p14:nvContentPartPr>
              <p14:xfrm>
                <a:off x="1649168" y="2990633"/>
                <a:ext cx="238680" cy="443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9A91C6F-B98D-4362-7712-FE56BB054C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40528" y="2981633"/>
                  <a:ext cx="2563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E04FACB-4BFD-5E63-E71D-ED39D2C85F71}"/>
                    </a:ext>
                  </a:extLst>
                </p14:cNvPr>
                <p14:cNvContentPartPr/>
                <p14:nvPr/>
              </p14:nvContentPartPr>
              <p14:xfrm>
                <a:off x="1982888" y="3294833"/>
                <a:ext cx="75960" cy="302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E04FACB-4BFD-5E63-E71D-ED39D2C85F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73888" y="3286193"/>
                  <a:ext cx="936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0812D5B-B0B1-3307-8E27-EDEB569DB775}"/>
                    </a:ext>
                  </a:extLst>
                </p14:cNvPr>
                <p14:cNvContentPartPr/>
                <p14:nvPr/>
              </p14:nvContentPartPr>
              <p14:xfrm>
                <a:off x="2088728" y="2890913"/>
                <a:ext cx="496440" cy="941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0812D5B-B0B1-3307-8E27-EDEB569DB7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79728" y="2882273"/>
                  <a:ext cx="514080" cy="9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18229E5-4243-4127-6D13-EA1DB9D3E322}"/>
                    </a:ext>
                  </a:extLst>
                </p14:cNvPr>
                <p14:cNvContentPartPr/>
                <p14:nvPr/>
              </p14:nvContentPartPr>
              <p14:xfrm>
                <a:off x="2376368" y="3044273"/>
                <a:ext cx="277560" cy="507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18229E5-4243-4127-6D13-EA1DB9D3E32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67728" y="3035273"/>
                  <a:ext cx="29520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62062D9-D815-9E15-2BD7-8F14D911EB41}"/>
                    </a:ext>
                  </a:extLst>
                </p14:cNvPr>
                <p14:cNvContentPartPr/>
                <p14:nvPr/>
              </p14:nvContentPartPr>
              <p14:xfrm>
                <a:off x="2565728" y="3072353"/>
                <a:ext cx="53280" cy="397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62062D9-D815-9E15-2BD7-8F14D911EB4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56728" y="3063353"/>
                  <a:ext cx="709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1CE7EF-D6BB-A0BA-5E2F-A46C72610F32}"/>
                    </a:ext>
                  </a:extLst>
                </p14:cNvPr>
                <p14:cNvContentPartPr/>
                <p14:nvPr/>
              </p14:nvContentPartPr>
              <p14:xfrm>
                <a:off x="2448368" y="3181793"/>
                <a:ext cx="277920" cy="211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1CE7EF-D6BB-A0BA-5E2F-A46C72610F3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39368" y="3173153"/>
                  <a:ext cx="295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656D582-881B-7741-7221-2E5E47FA3E76}"/>
                    </a:ext>
                  </a:extLst>
                </p14:cNvPr>
                <p14:cNvContentPartPr/>
                <p14:nvPr/>
              </p14:nvContentPartPr>
              <p14:xfrm>
                <a:off x="2504528" y="2999273"/>
                <a:ext cx="370800" cy="497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656D582-881B-7741-7221-2E5E47FA3E7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95528" y="2990273"/>
                  <a:ext cx="388440" cy="51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23F6E90-965D-DA6E-42E6-5A6899B01690}"/>
              </a:ext>
            </a:extLst>
          </p:cNvPr>
          <p:cNvGrpSpPr/>
          <p:nvPr/>
        </p:nvGrpSpPr>
        <p:grpSpPr>
          <a:xfrm>
            <a:off x="3095288" y="2855273"/>
            <a:ext cx="1558440" cy="1199880"/>
            <a:chOff x="3095288" y="2855273"/>
            <a:chExt cx="1558440" cy="11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CF3BE1D-3115-D190-162A-D92512A648E2}"/>
                    </a:ext>
                  </a:extLst>
                </p14:cNvPr>
                <p14:cNvContentPartPr/>
                <p14:nvPr/>
              </p14:nvContentPartPr>
              <p14:xfrm>
                <a:off x="3095288" y="3151193"/>
                <a:ext cx="267120" cy="368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CF3BE1D-3115-D190-162A-D92512A648E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86288" y="3142193"/>
                  <a:ext cx="2847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81599D4-BBBA-5B39-32B1-BE9D5835BB4C}"/>
                    </a:ext>
                  </a:extLst>
                </p14:cNvPr>
                <p14:cNvContentPartPr/>
                <p14:nvPr/>
              </p14:nvContentPartPr>
              <p14:xfrm>
                <a:off x="3294368" y="3181793"/>
                <a:ext cx="204120" cy="126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81599D4-BBBA-5B39-32B1-BE9D5835BB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85368" y="3173153"/>
                  <a:ext cx="221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F329A51-CF53-8C2D-122A-320BAF5DB733}"/>
                    </a:ext>
                  </a:extLst>
                </p14:cNvPr>
                <p14:cNvContentPartPr/>
                <p14:nvPr/>
              </p14:nvContentPartPr>
              <p14:xfrm>
                <a:off x="3276368" y="2855273"/>
                <a:ext cx="270360" cy="367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F329A51-CF53-8C2D-122A-320BAF5DB73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67728" y="2846633"/>
                  <a:ext cx="2880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AEAA695-6CD3-DAE8-9245-195BD41FAAE7}"/>
                    </a:ext>
                  </a:extLst>
                </p14:cNvPr>
                <p14:cNvContentPartPr/>
                <p14:nvPr/>
              </p14:nvContentPartPr>
              <p14:xfrm>
                <a:off x="3339008" y="3022313"/>
                <a:ext cx="206280" cy="81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AEAA695-6CD3-DAE8-9245-195BD41FAAE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30368" y="3013673"/>
                  <a:ext cx="223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C62CE51-CE05-B6D2-B746-8BCB2CB18238}"/>
                    </a:ext>
                  </a:extLst>
                </p14:cNvPr>
                <p14:cNvContentPartPr/>
                <p14:nvPr/>
              </p14:nvContentPartPr>
              <p14:xfrm>
                <a:off x="3547088" y="2967593"/>
                <a:ext cx="160200" cy="277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C62CE51-CE05-B6D2-B746-8BCB2CB182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38448" y="2958593"/>
                  <a:ext cx="177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31F2057-CC49-171A-583D-37E23DDA71A5}"/>
                    </a:ext>
                  </a:extLst>
                </p14:cNvPr>
                <p14:cNvContentPartPr/>
                <p14:nvPr/>
              </p14:nvContentPartPr>
              <p14:xfrm>
                <a:off x="3134168" y="3872273"/>
                <a:ext cx="196920" cy="182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31F2057-CC49-171A-583D-37E23DDA71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25528" y="3863633"/>
                  <a:ext cx="214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37484A9-39CC-F303-C4EB-B5774CA57346}"/>
                    </a:ext>
                  </a:extLst>
                </p14:cNvPr>
                <p14:cNvContentPartPr/>
                <p14:nvPr/>
              </p14:nvContentPartPr>
              <p14:xfrm>
                <a:off x="3132008" y="3601553"/>
                <a:ext cx="297360" cy="334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37484A9-39CC-F303-C4EB-B5774CA573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23368" y="3592553"/>
                  <a:ext cx="3150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5F43E1E-CF2E-93DF-A3DC-0B69C070F02F}"/>
                    </a:ext>
                  </a:extLst>
                </p14:cNvPr>
                <p14:cNvContentPartPr/>
                <p14:nvPr/>
              </p14:nvContentPartPr>
              <p14:xfrm>
                <a:off x="3394808" y="3748433"/>
                <a:ext cx="157320" cy="159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5F43E1E-CF2E-93DF-A3DC-0B69C070F0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86168" y="3739793"/>
                  <a:ext cx="174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7BAA8CE-EC49-3BEA-0D40-573EA65C43AE}"/>
                    </a:ext>
                  </a:extLst>
                </p14:cNvPr>
                <p14:cNvContentPartPr/>
                <p14:nvPr/>
              </p14:nvContentPartPr>
              <p14:xfrm>
                <a:off x="3538088" y="3647633"/>
                <a:ext cx="181440" cy="222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7BAA8CE-EC49-3BEA-0D40-573EA65C43A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29088" y="3638633"/>
                  <a:ext cx="199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1FC2158-679F-5AC4-847A-ABC27B15D348}"/>
                    </a:ext>
                  </a:extLst>
                </p14:cNvPr>
                <p14:cNvContentPartPr/>
                <p14:nvPr/>
              </p14:nvContentPartPr>
              <p14:xfrm>
                <a:off x="3722048" y="3618113"/>
                <a:ext cx="185400" cy="167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1FC2158-679F-5AC4-847A-ABC27B15D3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13408" y="3609113"/>
                  <a:ext cx="203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05C9397-2BF7-E739-9505-70FB0C978E53}"/>
                    </a:ext>
                  </a:extLst>
                </p14:cNvPr>
                <p14:cNvContentPartPr/>
                <p14:nvPr/>
              </p14:nvContentPartPr>
              <p14:xfrm>
                <a:off x="3891608" y="3488513"/>
                <a:ext cx="90000" cy="178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05C9397-2BF7-E739-9505-70FB0C978E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82608" y="3479873"/>
                  <a:ext cx="107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B3F7818-1824-F28E-15E0-827EFD3115DF}"/>
                    </a:ext>
                  </a:extLst>
                </p14:cNvPr>
                <p14:cNvContentPartPr/>
                <p14:nvPr/>
              </p14:nvContentPartPr>
              <p14:xfrm>
                <a:off x="4013288" y="3233633"/>
                <a:ext cx="8640" cy="10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B3F7818-1824-F28E-15E0-827EFD3115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04288" y="3224993"/>
                  <a:ext cx="26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5C1A3ED-822E-B7C1-5143-A88E0282F5F2}"/>
                    </a:ext>
                  </a:extLst>
                </p14:cNvPr>
                <p14:cNvContentPartPr/>
                <p14:nvPr/>
              </p14:nvContentPartPr>
              <p14:xfrm>
                <a:off x="4017968" y="3236513"/>
                <a:ext cx="241200" cy="291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5C1A3ED-822E-B7C1-5143-A88E0282F5F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09328" y="3227513"/>
                  <a:ext cx="258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80C50B1-19AB-AC95-4DAD-00220A9B4556}"/>
                    </a:ext>
                  </a:extLst>
                </p14:cNvPr>
                <p14:cNvContentPartPr/>
                <p14:nvPr/>
              </p14:nvContentPartPr>
              <p14:xfrm>
                <a:off x="4053608" y="3321833"/>
                <a:ext cx="253800" cy="146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80C50B1-19AB-AC95-4DAD-00220A9B45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44968" y="3312833"/>
                  <a:ext cx="271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885796F-5AC4-BC02-A1CC-F68F59C86F23}"/>
                    </a:ext>
                  </a:extLst>
                </p14:cNvPr>
                <p14:cNvContentPartPr/>
                <p14:nvPr/>
              </p14:nvContentPartPr>
              <p14:xfrm>
                <a:off x="4337648" y="3289073"/>
                <a:ext cx="202680" cy="177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885796F-5AC4-BC02-A1CC-F68F59C86F2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28648" y="3280433"/>
                  <a:ext cx="220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D748FB3-63E4-A7A8-D691-FDAB6C47B63C}"/>
                    </a:ext>
                  </a:extLst>
                </p14:cNvPr>
                <p14:cNvContentPartPr/>
                <p14:nvPr/>
              </p14:nvContentPartPr>
              <p14:xfrm>
                <a:off x="4266008" y="3665633"/>
                <a:ext cx="387720" cy="304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D748FB3-63E4-A7A8-D691-FDAB6C47B63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57008" y="3656993"/>
                  <a:ext cx="40536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5DB8D6F-E9E5-443F-703F-DF4581D8B6DC}"/>
              </a:ext>
            </a:extLst>
          </p:cNvPr>
          <p:cNvGrpSpPr/>
          <p:nvPr/>
        </p:nvGrpSpPr>
        <p:grpSpPr>
          <a:xfrm>
            <a:off x="5166008" y="1292873"/>
            <a:ext cx="2961720" cy="2604600"/>
            <a:chOff x="5166008" y="1292873"/>
            <a:chExt cx="2961720" cy="26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726AC4F-F820-E5C7-C26F-D9C8457241B0}"/>
                    </a:ext>
                  </a:extLst>
                </p14:cNvPr>
                <p14:cNvContentPartPr/>
                <p14:nvPr/>
              </p14:nvContentPartPr>
              <p14:xfrm>
                <a:off x="5167808" y="1375673"/>
                <a:ext cx="105480" cy="316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726AC4F-F820-E5C7-C26F-D9C8457241B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59168" y="1366673"/>
                  <a:ext cx="1231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A6AB31-3628-44A0-EDF0-9C9596D22200}"/>
                    </a:ext>
                  </a:extLst>
                </p14:cNvPr>
                <p14:cNvContentPartPr/>
                <p14:nvPr/>
              </p14:nvContentPartPr>
              <p14:xfrm>
                <a:off x="5311808" y="1394393"/>
                <a:ext cx="82800" cy="235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A6AB31-3628-44A0-EDF0-9C9596D2220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02808" y="1385753"/>
                  <a:ext cx="100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25F8B50-D1F7-A2F8-0DF0-480CA5EAD7CD}"/>
                    </a:ext>
                  </a:extLst>
                </p14:cNvPr>
                <p14:cNvContentPartPr/>
                <p14:nvPr/>
              </p14:nvContentPartPr>
              <p14:xfrm>
                <a:off x="5286248" y="1438673"/>
                <a:ext cx="162360" cy="199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25F8B50-D1F7-A2F8-0DF0-480CA5EAD7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77608" y="1430033"/>
                  <a:ext cx="180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4D57B3-8FC3-806F-89B3-53BDAF763664}"/>
                    </a:ext>
                  </a:extLst>
                </p14:cNvPr>
                <p14:cNvContentPartPr/>
                <p14:nvPr/>
              </p14:nvContentPartPr>
              <p14:xfrm>
                <a:off x="5454728" y="1498793"/>
                <a:ext cx="117720" cy="17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4D57B3-8FC3-806F-89B3-53BDAF76366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46088" y="1489793"/>
                  <a:ext cx="13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5D4E66-6D50-2C6E-DCE2-A49803EFA22E}"/>
                    </a:ext>
                  </a:extLst>
                </p14:cNvPr>
                <p14:cNvContentPartPr/>
                <p14:nvPr/>
              </p14:nvContentPartPr>
              <p14:xfrm>
                <a:off x="5620328" y="1374593"/>
                <a:ext cx="58320" cy="243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5D4E66-6D50-2C6E-DCE2-A49803EFA22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11328" y="1365593"/>
                  <a:ext cx="75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377274-7109-227D-D58C-5EB69E456016}"/>
                    </a:ext>
                  </a:extLst>
                </p14:cNvPr>
                <p14:cNvContentPartPr/>
                <p14:nvPr/>
              </p14:nvContentPartPr>
              <p14:xfrm>
                <a:off x="5681168" y="1306553"/>
                <a:ext cx="91440" cy="321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377274-7109-227D-D58C-5EB69E45601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72528" y="1297913"/>
                  <a:ext cx="109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2801DF1-1E87-FA7F-709B-0EE148BB98C0}"/>
                    </a:ext>
                  </a:extLst>
                </p14:cNvPr>
                <p14:cNvContentPartPr/>
                <p14:nvPr/>
              </p14:nvContentPartPr>
              <p14:xfrm>
                <a:off x="5908328" y="1320593"/>
                <a:ext cx="108720" cy="359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2801DF1-1E87-FA7F-709B-0EE148BB98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99328" y="1311593"/>
                  <a:ext cx="1263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2DDC08-3864-64B9-7B66-02CA8C849F78}"/>
                    </a:ext>
                  </a:extLst>
                </p14:cNvPr>
                <p14:cNvContentPartPr/>
                <p14:nvPr/>
              </p14:nvContentPartPr>
              <p14:xfrm>
                <a:off x="6058448" y="1438673"/>
                <a:ext cx="75600" cy="187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2DDC08-3864-64B9-7B66-02CA8C849F7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49808" y="1430033"/>
                  <a:ext cx="93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8071CBF-EEBD-3DC9-48F7-02D26A688381}"/>
                    </a:ext>
                  </a:extLst>
                </p14:cNvPr>
                <p14:cNvContentPartPr/>
                <p14:nvPr/>
              </p14:nvContentPartPr>
              <p14:xfrm>
                <a:off x="6042248" y="1477193"/>
                <a:ext cx="115920" cy="145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8071CBF-EEBD-3DC9-48F7-02D26A68838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33608" y="1468193"/>
                  <a:ext cx="133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D95431C-5134-7CE7-3120-5E0300F3B5C7}"/>
                    </a:ext>
                  </a:extLst>
                </p14:cNvPr>
                <p14:cNvContentPartPr/>
                <p14:nvPr/>
              </p14:nvContentPartPr>
              <p14:xfrm>
                <a:off x="6138728" y="1339313"/>
                <a:ext cx="172080" cy="152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D95431C-5134-7CE7-3120-5E0300F3B5C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29728" y="1330313"/>
                  <a:ext cx="189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E368D8-A812-AD92-6FC8-5B6400141128}"/>
                    </a:ext>
                  </a:extLst>
                </p14:cNvPr>
                <p14:cNvContentPartPr/>
                <p14:nvPr/>
              </p14:nvContentPartPr>
              <p14:xfrm>
                <a:off x="6381728" y="1514993"/>
                <a:ext cx="145440" cy="5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E368D8-A812-AD92-6FC8-5B640014112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73088" y="1506353"/>
                  <a:ext cx="163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BACFCF-BCED-0188-39D6-1C8F87070178}"/>
                    </a:ext>
                  </a:extLst>
                </p14:cNvPr>
                <p14:cNvContentPartPr/>
                <p14:nvPr/>
              </p14:nvContentPartPr>
              <p14:xfrm>
                <a:off x="6437528" y="1431113"/>
                <a:ext cx="45000" cy="180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BBACFCF-BCED-0188-39D6-1C8F8707017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28528" y="1422473"/>
                  <a:ext cx="62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5FD1D82-2C01-059D-13A4-CBCE756EE324}"/>
                    </a:ext>
                  </a:extLst>
                </p14:cNvPr>
                <p14:cNvContentPartPr/>
                <p14:nvPr/>
              </p14:nvContentPartPr>
              <p14:xfrm>
                <a:off x="6627968" y="1430033"/>
                <a:ext cx="106200" cy="191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5FD1D82-2C01-059D-13A4-CBCE756EE32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19328" y="1421393"/>
                  <a:ext cx="123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63092D8-7E73-9C3A-A0B9-5318CCF9711F}"/>
                    </a:ext>
                  </a:extLst>
                </p14:cNvPr>
                <p14:cNvContentPartPr/>
                <p14:nvPr/>
              </p14:nvContentPartPr>
              <p14:xfrm>
                <a:off x="6619328" y="1405913"/>
                <a:ext cx="166320" cy="176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63092D8-7E73-9C3A-A0B9-5318CCF971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10688" y="1396913"/>
                  <a:ext cx="183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FD07AE-EB7E-C30C-7F9A-A317065FD5E7}"/>
                    </a:ext>
                  </a:extLst>
                </p14:cNvPr>
                <p14:cNvContentPartPr/>
                <p14:nvPr/>
              </p14:nvContentPartPr>
              <p14:xfrm>
                <a:off x="6950528" y="1419953"/>
                <a:ext cx="29520" cy="154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FD07AE-EB7E-C30C-7F9A-A317065FD5E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41888" y="1410953"/>
                  <a:ext cx="47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805D52F-B511-7129-270C-CD635A06B1AE}"/>
                    </a:ext>
                  </a:extLst>
                </p14:cNvPr>
                <p14:cNvContentPartPr/>
                <p14:nvPr/>
              </p14:nvContentPartPr>
              <p14:xfrm>
                <a:off x="6892568" y="1502393"/>
                <a:ext cx="128880" cy="1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805D52F-B511-7129-270C-CD635A06B1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83928" y="1493753"/>
                  <a:ext cx="146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89E900D-92D3-7336-11C2-DCC665DEE82A}"/>
                    </a:ext>
                  </a:extLst>
                </p14:cNvPr>
                <p14:cNvContentPartPr/>
                <p14:nvPr/>
              </p14:nvContentPartPr>
              <p14:xfrm>
                <a:off x="7114688" y="1373513"/>
                <a:ext cx="61560" cy="217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89E900D-92D3-7336-11C2-DCC665DEE82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06048" y="1364513"/>
                  <a:ext cx="79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2537EC2-7C55-21A9-EC77-448B851BADDC}"/>
                    </a:ext>
                  </a:extLst>
                </p14:cNvPr>
                <p14:cNvContentPartPr/>
                <p14:nvPr/>
              </p14:nvContentPartPr>
              <p14:xfrm>
                <a:off x="7156448" y="1292873"/>
                <a:ext cx="83160" cy="380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2537EC2-7C55-21A9-EC77-448B851BADD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47448" y="1284233"/>
                  <a:ext cx="1008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1AA8351-054A-616D-A5B2-8C4EAE2DEB99}"/>
                    </a:ext>
                  </a:extLst>
                </p14:cNvPr>
                <p14:cNvContentPartPr/>
                <p14:nvPr/>
              </p14:nvContentPartPr>
              <p14:xfrm>
                <a:off x="5204168" y="1721273"/>
                <a:ext cx="2179800" cy="108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1AA8351-054A-616D-A5B2-8C4EAE2DEB9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95528" y="1712273"/>
                  <a:ext cx="2197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A5FA90D-7213-DA3D-B68F-2C6FC3720285}"/>
                    </a:ext>
                  </a:extLst>
                </p14:cNvPr>
                <p14:cNvContentPartPr/>
                <p14:nvPr/>
              </p14:nvContentPartPr>
              <p14:xfrm>
                <a:off x="5917328" y="1919633"/>
                <a:ext cx="109440" cy="261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A5FA90D-7213-DA3D-B68F-2C6FC372028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08688" y="1910633"/>
                  <a:ext cx="127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53B51D3-76C9-ED44-F4F7-F98FBA52327A}"/>
                    </a:ext>
                  </a:extLst>
                </p14:cNvPr>
                <p14:cNvContentPartPr/>
                <p14:nvPr/>
              </p14:nvContentPartPr>
              <p14:xfrm>
                <a:off x="5902568" y="1943753"/>
                <a:ext cx="218520" cy="225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53B51D3-76C9-ED44-F4F7-F98FBA52327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93928" y="1934753"/>
                  <a:ext cx="236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0557C86-8C94-6E1B-8E80-919C22AC5F3C}"/>
                    </a:ext>
                  </a:extLst>
                </p14:cNvPr>
                <p14:cNvContentPartPr/>
                <p14:nvPr/>
              </p14:nvContentPartPr>
              <p14:xfrm>
                <a:off x="6143408" y="2066513"/>
                <a:ext cx="157680" cy="20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0557C86-8C94-6E1B-8E80-919C22AC5F3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34768" y="2057513"/>
                  <a:ext cx="175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F531D9-444C-8798-699A-80977B88481B}"/>
                    </a:ext>
                  </a:extLst>
                </p14:cNvPr>
                <p14:cNvContentPartPr/>
                <p14:nvPr/>
              </p14:nvContentPartPr>
              <p14:xfrm>
                <a:off x="6332408" y="1935113"/>
                <a:ext cx="44280" cy="234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F531D9-444C-8798-699A-80977B88481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23408" y="1926473"/>
                  <a:ext cx="61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61EDC19-C56D-F918-A812-80B7D059C222}"/>
                    </a:ext>
                  </a:extLst>
                </p14:cNvPr>
                <p14:cNvContentPartPr/>
                <p14:nvPr/>
              </p14:nvContentPartPr>
              <p14:xfrm>
                <a:off x="5760008" y="1908113"/>
                <a:ext cx="115920" cy="315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61EDC19-C56D-F918-A812-80B7D059C22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51008" y="1899473"/>
                  <a:ext cx="1335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09144F-8B80-95C0-581A-416D4D37FD59}"/>
                    </a:ext>
                  </a:extLst>
                </p14:cNvPr>
                <p14:cNvContentPartPr/>
                <p14:nvPr/>
              </p14:nvContentPartPr>
              <p14:xfrm>
                <a:off x="6383168" y="1906673"/>
                <a:ext cx="129600" cy="318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09144F-8B80-95C0-581A-416D4D37FD5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74168" y="1897673"/>
                  <a:ext cx="147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D50AD10-FAED-D90D-3033-5897235C3D24}"/>
                    </a:ext>
                  </a:extLst>
                </p14:cNvPr>
                <p14:cNvContentPartPr/>
                <p14:nvPr/>
              </p14:nvContentPartPr>
              <p14:xfrm>
                <a:off x="5166008" y="2592833"/>
                <a:ext cx="249480" cy="2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D50AD10-FAED-D90D-3033-5897235C3D2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57008" y="2584193"/>
                  <a:ext cx="267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F16B1A8-AD38-D065-6E45-9BE310FB0AEB}"/>
                    </a:ext>
                  </a:extLst>
                </p14:cNvPr>
                <p14:cNvContentPartPr/>
                <p14:nvPr/>
              </p14:nvContentPartPr>
              <p14:xfrm>
                <a:off x="5292728" y="2752313"/>
                <a:ext cx="191160" cy="28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F16B1A8-AD38-D065-6E45-9BE310FB0AE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84088" y="2743673"/>
                  <a:ext cx="208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7DC983F-F51A-8D9C-9650-78B9052FAB56}"/>
                    </a:ext>
                  </a:extLst>
                </p14:cNvPr>
                <p14:cNvContentPartPr/>
                <p14:nvPr/>
              </p14:nvContentPartPr>
              <p14:xfrm>
                <a:off x="5281568" y="1340033"/>
                <a:ext cx="366480" cy="456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7DC983F-F51A-8D9C-9650-78B9052FAB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72568" y="1331033"/>
                  <a:ext cx="3841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20EF85-36F1-5634-C46A-808D898D9EDE}"/>
                    </a:ext>
                  </a:extLst>
                </p14:cNvPr>
                <p14:cNvContentPartPr/>
                <p14:nvPr/>
              </p14:nvContentPartPr>
              <p14:xfrm>
                <a:off x="5891408" y="1979393"/>
                <a:ext cx="412920" cy="362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20EF85-36F1-5634-C46A-808D898D9ED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82408" y="1970753"/>
                  <a:ext cx="4305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FAEB996-04C8-71DE-DD94-B5C0DE036A4D}"/>
                    </a:ext>
                  </a:extLst>
                </p14:cNvPr>
                <p14:cNvContentPartPr/>
                <p14:nvPr/>
              </p14:nvContentPartPr>
              <p14:xfrm>
                <a:off x="5922008" y="2551793"/>
                <a:ext cx="57960" cy="233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FAEB996-04C8-71DE-DD94-B5C0DE036A4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13368" y="2543153"/>
                  <a:ext cx="75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67BD800-4D9E-3E38-28AF-3FF127D774AE}"/>
                    </a:ext>
                  </a:extLst>
                </p14:cNvPr>
                <p14:cNvContentPartPr/>
                <p14:nvPr/>
              </p14:nvContentPartPr>
              <p14:xfrm>
                <a:off x="5870888" y="2569793"/>
                <a:ext cx="191160" cy="210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67BD800-4D9E-3E38-28AF-3FF127D774A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61888" y="2561153"/>
                  <a:ext cx="208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F5E9F79-4E75-9414-1222-F83E0678835F}"/>
                    </a:ext>
                  </a:extLst>
                </p14:cNvPr>
                <p14:cNvContentPartPr/>
                <p14:nvPr/>
              </p14:nvContentPartPr>
              <p14:xfrm>
                <a:off x="6011648" y="2417513"/>
                <a:ext cx="175320" cy="151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F5E9F79-4E75-9414-1222-F83E0678835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03008" y="2408873"/>
                  <a:ext cx="192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9E445B4-6CA0-9ED1-3B4C-CEB64F8A712A}"/>
                    </a:ext>
                  </a:extLst>
                </p14:cNvPr>
                <p14:cNvContentPartPr/>
                <p14:nvPr/>
              </p14:nvContentPartPr>
              <p14:xfrm>
                <a:off x="6189128" y="2641073"/>
                <a:ext cx="158760" cy="2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9E445B4-6CA0-9ED1-3B4C-CEB64F8A712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80128" y="2632433"/>
                  <a:ext cx="176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D37DD87-90B6-AB24-E648-AD459D685F91}"/>
                    </a:ext>
                  </a:extLst>
                </p14:cNvPr>
                <p14:cNvContentPartPr/>
                <p14:nvPr/>
              </p14:nvContentPartPr>
              <p14:xfrm>
                <a:off x="6256088" y="2555753"/>
                <a:ext cx="72720" cy="19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D37DD87-90B6-AB24-E648-AD459D685F9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47088" y="2546753"/>
                  <a:ext cx="90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FFD6AE4-D8BA-8E5B-15E9-06C3391338D5}"/>
                    </a:ext>
                  </a:extLst>
                </p14:cNvPr>
                <p14:cNvContentPartPr/>
                <p14:nvPr/>
              </p14:nvContentPartPr>
              <p14:xfrm>
                <a:off x="6444008" y="2500313"/>
                <a:ext cx="69840" cy="227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FFD6AE4-D8BA-8E5B-15E9-06C3391338D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35008" y="2491313"/>
                  <a:ext cx="874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866FE3-97FD-F4BE-DD3F-5EBFF1D83675}"/>
                    </a:ext>
                  </a:extLst>
                </p14:cNvPr>
                <p14:cNvContentPartPr/>
                <p14:nvPr/>
              </p14:nvContentPartPr>
              <p14:xfrm>
                <a:off x="6390368" y="2508953"/>
                <a:ext cx="175320" cy="171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866FE3-97FD-F4BE-DD3F-5EBFF1D8367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81728" y="2499953"/>
                  <a:ext cx="192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32D460F-B1DC-ACB2-5141-75BF52BBC25C}"/>
                    </a:ext>
                  </a:extLst>
                </p14:cNvPr>
                <p14:cNvContentPartPr/>
                <p14:nvPr/>
              </p14:nvContentPartPr>
              <p14:xfrm>
                <a:off x="6657128" y="2464673"/>
                <a:ext cx="88560" cy="205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32D460F-B1DC-ACB2-5141-75BF52BBC25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48488" y="2455673"/>
                  <a:ext cx="106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777B20F-1923-2E2B-D290-655F05ABDA51}"/>
                    </a:ext>
                  </a:extLst>
                </p14:cNvPr>
                <p14:cNvContentPartPr/>
                <p14:nvPr/>
              </p14:nvContentPartPr>
              <p14:xfrm>
                <a:off x="6624728" y="2578433"/>
                <a:ext cx="154800" cy="36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777B20F-1923-2E2B-D290-655F05ABDA5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16088" y="2569793"/>
                  <a:ext cx="172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B449C14-DFA6-40BE-9984-615A87CB22D5}"/>
                    </a:ext>
                  </a:extLst>
                </p14:cNvPr>
                <p14:cNvContentPartPr/>
                <p14:nvPr/>
              </p14:nvContentPartPr>
              <p14:xfrm>
                <a:off x="6807968" y="2361713"/>
                <a:ext cx="130680" cy="279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B449C14-DFA6-40BE-9984-615A87CB22D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98968" y="2353073"/>
                  <a:ext cx="1483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0DA06B-77C5-9E0C-A1C7-981AA91072C2}"/>
                    </a:ext>
                  </a:extLst>
                </p14:cNvPr>
                <p14:cNvContentPartPr/>
                <p14:nvPr/>
              </p14:nvContentPartPr>
              <p14:xfrm>
                <a:off x="7010648" y="2562953"/>
                <a:ext cx="41400" cy="224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0DA06B-77C5-9E0C-A1C7-981AA91072C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01648" y="2553953"/>
                  <a:ext cx="59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4211650-ECE7-4A72-976E-57B6381D8853}"/>
                    </a:ext>
                  </a:extLst>
                </p14:cNvPr>
                <p14:cNvContentPartPr/>
                <p14:nvPr/>
              </p14:nvContentPartPr>
              <p14:xfrm>
                <a:off x="7169408" y="2377553"/>
                <a:ext cx="72360" cy="23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4211650-ECE7-4A72-976E-57B6381D885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60408" y="2368553"/>
                  <a:ext cx="90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72F0F6D-0B8D-56DE-D538-9E1C0C11C9AE}"/>
                    </a:ext>
                  </a:extLst>
                </p14:cNvPr>
                <p14:cNvContentPartPr/>
                <p14:nvPr/>
              </p14:nvContentPartPr>
              <p14:xfrm>
                <a:off x="7096688" y="2395553"/>
                <a:ext cx="178560" cy="211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72F0F6D-0B8D-56DE-D538-9E1C0C11C9A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88048" y="2386913"/>
                  <a:ext cx="196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07C3EE5-07C8-65D5-8205-B081813B60E8}"/>
                    </a:ext>
                  </a:extLst>
                </p14:cNvPr>
                <p14:cNvContentPartPr/>
                <p14:nvPr/>
              </p14:nvContentPartPr>
              <p14:xfrm>
                <a:off x="7299008" y="2405273"/>
                <a:ext cx="167400" cy="15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07C3EE5-07C8-65D5-8205-B081813B60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90008" y="2396273"/>
                  <a:ext cx="185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295F9F-8B58-C9D0-5F54-B090269553C9}"/>
                    </a:ext>
                  </a:extLst>
                </p14:cNvPr>
                <p14:cNvContentPartPr/>
                <p14:nvPr/>
              </p14:nvContentPartPr>
              <p14:xfrm>
                <a:off x="7355168" y="2497433"/>
                <a:ext cx="138600" cy="51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295F9F-8B58-C9D0-5F54-B090269553C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46168" y="2488793"/>
                  <a:ext cx="156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2B86965-A1F0-A899-69DA-759E631732CF}"/>
                    </a:ext>
                  </a:extLst>
                </p14:cNvPr>
                <p14:cNvContentPartPr/>
                <p14:nvPr/>
              </p14:nvContentPartPr>
              <p14:xfrm>
                <a:off x="7378208" y="2321753"/>
                <a:ext cx="88200" cy="284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2B86965-A1F0-A899-69DA-759E631732C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69208" y="2313113"/>
                  <a:ext cx="1058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EDCE70F-6285-2694-8642-6236E563F593}"/>
                    </a:ext>
                  </a:extLst>
                </p14:cNvPr>
                <p14:cNvContentPartPr/>
                <p14:nvPr/>
              </p14:nvContentPartPr>
              <p14:xfrm>
                <a:off x="7507448" y="2443073"/>
                <a:ext cx="10440" cy="1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EDCE70F-6285-2694-8642-6236E563F59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498808" y="2434073"/>
                  <a:ext cx="28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F356AE7-CD11-5FFA-E9F3-0EF827C27C3F}"/>
                    </a:ext>
                  </a:extLst>
                </p14:cNvPr>
                <p14:cNvContentPartPr/>
                <p14:nvPr/>
              </p14:nvContentPartPr>
              <p14:xfrm>
                <a:off x="7473608" y="2272793"/>
                <a:ext cx="118080" cy="300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F356AE7-CD11-5FFA-E9F3-0EF827C27C3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64608" y="2264153"/>
                  <a:ext cx="135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1ED8F72-A07E-9290-B883-A91E1B1EF4A9}"/>
                    </a:ext>
                  </a:extLst>
                </p14:cNvPr>
                <p14:cNvContentPartPr/>
                <p14:nvPr/>
              </p14:nvContentPartPr>
              <p14:xfrm>
                <a:off x="7204328" y="2828993"/>
                <a:ext cx="117360" cy="221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1ED8F72-A07E-9290-B883-A91E1B1EF4A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195688" y="2819993"/>
                  <a:ext cx="135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E7D678D-2AE5-EF4A-2259-8078172CCA49}"/>
                    </a:ext>
                  </a:extLst>
                </p14:cNvPr>
                <p14:cNvContentPartPr/>
                <p14:nvPr/>
              </p14:nvContentPartPr>
              <p14:xfrm>
                <a:off x="7214408" y="2796233"/>
                <a:ext cx="179280" cy="153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E7D678D-2AE5-EF4A-2259-8078172CCA4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05408" y="2787593"/>
                  <a:ext cx="196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22A3C85-5DA6-1513-A9CC-CB113AFD18B9}"/>
                    </a:ext>
                  </a:extLst>
                </p14:cNvPr>
                <p14:cNvContentPartPr/>
                <p14:nvPr/>
              </p14:nvContentPartPr>
              <p14:xfrm>
                <a:off x="6339248" y="3153713"/>
                <a:ext cx="183600" cy="403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22A3C85-5DA6-1513-A9CC-CB113AFD18B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30248" y="3145073"/>
                  <a:ext cx="2012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AA91509-411D-5F6C-9157-C2C2DCC2A6B1}"/>
                    </a:ext>
                  </a:extLst>
                </p14:cNvPr>
                <p14:cNvContentPartPr/>
                <p14:nvPr/>
              </p14:nvContentPartPr>
              <p14:xfrm>
                <a:off x="6557408" y="3465833"/>
                <a:ext cx="19800" cy="3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AA91509-411D-5F6C-9157-C2C2DCC2A6B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48408" y="3457193"/>
                  <a:ext cx="37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3BEBFCA-384F-75CF-F71B-EFEFD049722F}"/>
                    </a:ext>
                  </a:extLst>
                </p14:cNvPr>
                <p14:cNvContentPartPr/>
                <p14:nvPr/>
              </p14:nvContentPartPr>
              <p14:xfrm>
                <a:off x="6502688" y="3340553"/>
                <a:ext cx="177480" cy="145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3BEBFCA-384F-75CF-F71B-EFEFD049722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94048" y="3331913"/>
                  <a:ext cx="195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5250AA5-8FC0-B9E6-652A-77A8A1C27179}"/>
                    </a:ext>
                  </a:extLst>
                </p14:cNvPr>
                <p14:cNvContentPartPr/>
                <p14:nvPr/>
              </p14:nvContentPartPr>
              <p14:xfrm>
                <a:off x="6751448" y="3361433"/>
                <a:ext cx="100080" cy="119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5250AA5-8FC0-B9E6-652A-77A8A1C2717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42808" y="3352433"/>
                  <a:ext cx="117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D322742-9710-03D8-83C8-0513A0AD42AB}"/>
                    </a:ext>
                  </a:extLst>
                </p14:cNvPr>
                <p14:cNvContentPartPr/>
                <p14:nvPr/>
              </p14:nvContentPartPr>
              <p14:xfrm>
                <a:off x="6854768" y="3356393"/>
                <a:ext cx="88200" cy="101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D322742-9710-03D8-83C8-0513A0AD42A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45768" y="3347753"/>
                  <a:ext cx="105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3CD219D-34A1-D67E-B03A-C98A6D645E5F}"/>
                    </a:ext>
                  </a:extLst>
                </p14:cNvPr>
                <p14:cNvContentPartPr/>
                <p14:nvPr/>
              </p14:nvContentPartPr>
              <p14:xfrm>
                <a:off x="6979328" y="3366113"/>
                <a:ext cx="73080" cy="77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3CD219D-34A1-D67E-B03A-C98A6D645E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70328" y="3357113"/>
                  <a:ext cx="90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9686B0B-9B26-C3FA-6FD9-31D4140D2B20}"/>
                    </a:ext>
                  </a:extLst>
                </p14:cNvPr>
                <p14:cNvContentPartPr/>
                <p14:nvPr/>
              </p14:nvContentPartPr>
              <p14:xfrm>
                <a:off x="7002368" y="3154073"/>
                <a:ext cx="112680" cy="255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9686B0B-9B26-C3FA-6FD9-31D4140D2B2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93728" y="3145073"/>
                  <a:ext cx="130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DDF8C26-918B-4E7A-2016-C890BC0D8BD6}"/>
                    </a:ext>
                  </a:extLst>
                </p14:cNvPr>
                <p14:cNvContentPartPr/>
                <p14:nvPr/>
              </p14:nvContentPartPr>
              <p14:xfrm>
                <a:off x="7026128" y="3320753"/>
                <a:ext cx="117720" cy="32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DDF8C26-918B-4E7A-2016-C890BC0D8B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17488" y="3311753"/>
                  <a:ext cx="135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5209979-9998-B2AF-BF85-6177BAB78543}"/>
                    </a:ext>
                  </a:extLst>
                </p14:cNvPr>
                <p14:cNvContentPartPr/>
                <p14:nvPr/>
              </p14:nvContentPartPr>
              <p14:xfrm>
                <a:off x="7174088" y="3253793"/>
                <a:ext cx="61560" cy="117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5209979-9998-B2AF-BF85-6177BAB7854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65448" y="3244793"/>
                  <a:ext cx="79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E27262F-6D2A-ABAE-2006-198B2EFF5ACA}"/>
                    </a:ext>
                  </a:extLst>
                </p14:cNvPr>
                <p14:cNvContentPartPr/>
                <p14:nvPr/>
              </p14:nvContentPartPr>
              <p14:xfrm>
                <a:off x="7293608" y="3293033"/>
                <a:ext cx="113760" cy="50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E27262F-6D2A-ABAE-2006-198B2EFF5AC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84968" y="3284033"/>
                  <a:ext cx="131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D1AE0E6-D89E-5ACC-84A6-0DD3BAA03069}"/>
                    </a:ext>
                  </a:extLst>
                </p14:cNvPr>
                <p14:cNvContentPartPr/>
                <p14:nvPr/>
              </p14:nvContentPartPr>
              <p14:xfrm>
                <a:off x="7444448" y="3261713"/>
                <a:ext cx="52920" cy="66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D1AE0E6-D89E-5ACC-84A6-0DD3BAA0306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35808" y="3253073"/>
                  <a:ext cx="70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B67C05C-A067-E156-23C4-552B6396D4E7}"/>
                    </a:ext>
                  </a:extLst>
                </p14:cNvPr>
                <p14:cNvContentPartPr/>
                <p14:nvPr/>
              </p14:nvContentPartPr>
              <p14:xfrm>
                <a:off x="7503128" y="3189353"/>
                <a:ext cx="83520" cy="100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B67C05C-A067-E156-23C4-552B6396D4E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94488" y="3180713"/>
                  <a:ext cx="101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FB88D58-B0A8-8423-4482-850763F39A69}"/>
                    </a:ext>
                  </a:extLst>
                </p14:cNvPr>
                <p14:cNvContentPartPr/>
                <p14:nvPr/>
              </p14:nvContentPartPr>
              <p14:xfrm>
                <a:off x="7623728" y="3040673"/>
                <a:ext cx="66240" cy="216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FB88D58-B0A8-8423-4482-850763F39A6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614728" y="3032033"/>
                  <a:ext cx="83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05ED6E0-A2A8-64F6-FEEC-A35DB1941582}"/>
                    </a:ext>
                  </a:extLst>
                </p14:cNvPr>
                <p14:cNvContentPartPr/>
                <p14:nvPr/>
              </p14:nvContentPartPr>
              <p14:xfrm>
                <a:off x="7614008" y="3213833"/>
                <a:ext cx="223560" cy="32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05ED6E0-A2A8-64F6-FEEC-A35DB194158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605008" y="3204833"/>
                  <a:ext cx="241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47B1E9B-E3D7-D032-7B06-5528A8E658A8}"/>
                    </a:ext>
                  </a:extLst>
                </p14:cNvPr>
                <p14:cNvContentPartPr/>
                <p14:nvPr/>
              </p14:nvContentPartPr>
              <p14:xfrm>
                <a:off x="7885088" y="3161993"/>
                <a:ext cx="3600" cy="321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47B1E9B-E3D7-D032-7B06-5528A8E658A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76088" y="3152993"/>
                  <a:ext cx="21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94EF2FA-FB7E-5592-9623-22070B59726A}"/>
                    </a:ext>
                  </a:extLst>
                </p14:cNvPr>
                <p14:cNvContentPartPr/>
                <p14:nvPr/>
              </p14:nvContentPartPr>
              <p14:xfrm>
                <a:off x="7144568" y="3726833"/>
                <a:ext cx="148680" cy="170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94EF2FA-FB7E-5592-9623-22070B59726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35928" y="3717833"/>
                  <a:ext cx="166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FFE5380-7025-5D06-DD51-571B17B484A7}"/>
                    </a:ext>
                  </a:extLst>
                </p14:cNvPr>
                <p14:cNvContentPartPr/>
                <p14:nvPr/>
              </p14:nvContentPartPr>
              <p14:xfrm>
                <a:off x="7247888" y="3515513"/>
                <a:ext cx="162000" cy="335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FFE5380-7025-5D06-DD51-571B17B484A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39248" y="3506873"/>
                  <a:ext cx="1796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002BC5A-9B65-307D-5291-E361B363256F}"/>
                    </a:ext>
                  </a:extLst>
                </p14:cNvPr>
                <p14:cNvContentPartPr/>
                <p14:nvPr/>
              </p14:nvContentPartPr>
              <p14:xfrm>
                <a:off x="7257248" y="3699833"/>
                <a:ext cx="150120" cy="36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002BC5A-9B65-307D-5291-E361B363256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48608" y="3690833"/>
                  <a:ext cx="167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2EB578C-935B-FC41-F5BE-8FCBEDD3BF06}"/>
                    </a:ext>
                  </a:extLst>
                </p14:cNvPr>
                <p14:cNvContentPartPr/>
                <p14:nvPr/>
              </p14:nvContentPartPr>
              <p14:xfrm>
                <a:off x="7660448" y="3585713"/>
                <a:ext cx="51840" cy="284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2EB578C-935B-FC41-F5BE-8FCBEDD3BF0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51448" y="3577073"/>
                  <a:ext cx="694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A80B07F-26D6-3169-5343-8859CD007ADD}"/>
                    </a:ext>
                  </a:extLst>
                </p14:cNvPr>
                <p14:cNvContentPartPr/>
                <p14:nvPr/>
              </p14:nvContentPartPr>
              <p14:xfrm>
                <a:off x="7599608" y="3636833"/>
                <a:ext cx="186480" cy="198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A80B07F-26D6-3169-5343-8859CD007AD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590608" y="3627833"/>
                  <a:ext cx="204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2E95CA5-9984-0F94-F8B1-D9F681BB1DC3}"/>
                    </a:ext>
                  </a:extLst>
                </p14:cNvPr>
                <p14:cNvContentPartPr/>
                <p14:nvPr/>
              </p14:nvContentPartPr>
              <p14:xfrm>
                <a:off x="7819208" y="3659873"/>
                <a:ext cx="118800" cy="31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2E95CA5-9984-0F94-F8B1-D9F681BB1DC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10208" y="3650873"/>
                  <a:ext cx="136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056B8D-F816-39F9-A441-755156866A62}"/>
                    </a:ext>
                  </a:extLst>
                </p14:cNvPr>
                <p14:cNvContentPartPr/>
                <p14:nvPr/>
              </p14:nvContentPartPr>
              <p14:xfrm>
                <a:off x="7841888" y="3746993"/>
                <a:ext cx="99720" cy="57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056B8D-F816-39F9-A441-755156866A6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32888" y="3737993"/>
                  <a:ext cx="117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5EB128A-EB13-6E39-07F6-A6A75573A56F}"/>
                    </a:ext>
                  </a:extLst>
                </p14:cNvPr>
                <p14:cNvContentPartPr/>
                <p14:nvPr/>
              </p14:nvContentPartPr>
              <p14:xfrm>
                <a:off x="8032328" y="3507593"/>
                <a:ext cx="95400" cy="267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5EB128A-EB13-6E39-07F6-A6A75573A56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23688" y="3498593"/>
                  <a:ext cx="11304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5313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28ECD1-14D6-AF0A-101C-C866FF9D46CD}"/>
              </a:ext>
            </a:extLst>
          </p:cNvPr>
          <p:cNvSpPr txBox="1"/>
          <p:nvPr/>
        </p:nvSpPr>
        <p:spPr>
          <a:xfrm>
            <a:off x="35720" y="0"/>
            <a:ext cx="12122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value that a function approaches as that function's inputs get closer and closer to some number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4A9140-CD37-6B59-8949-DC8E94D698C6}"/>
                  </a:ext>
                </a:extLst>
              </p:cNvPr>
              <p:cNvSpPr txBox="1"/>
              <p:nvPr/>
            </p:nvSpPr>
            <p:spPr>
              <a:xfrm>
                <a:off x="3988593" y="1710485"/>
                <a:ext cx="4214812" cy="196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60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6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6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4A9140-CD37-6B59-8949-DC8E94D69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93" y="1710485"/>
                <a:ext cx="4214812" cy="1968680"/>
              </a:xfrm>
              <a:prstGeom prst="rect">
                <a:avLst/>
              </a:prstGeom>
              <a:blipFill>
                <a:blip r:embed="rId2"/>
                <a:stretch>
                  <a:fillRect r="-20087" b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7F9547F-7702-954D-2E2B-B10AAE9B0C2A}"/>
              </a:ext>
            </a:extLst>
          </p:cNvPr>
          <p:cNvSpPr txBox="1"/>
          <p:nvPr/>
        </p:nvSpPr>
        <p:spPr>
          <a:xfrm>
            <a:off x="2262185" y="1156487"/>
            <a:ext cx="1988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150D48-786C-8B18-AB7A-456977C69BC6}"/>
                  </a:ext>
                </a:extLst>
              </p:cNvPr>
              <p:cNvSpPr txBox="1"/>
              <p:nvPr/>
            </p:nvSpPr>
            <p:spPr>
              <a:xfrm>
                <a:off x="477440" y="4004655"/>
                <a:ext cx="11237119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lim>
                    </m:limLow>
                  </m:oMath>
                </a14:m>
                <a:r>
                  <a:rPr lang="en-US" dirty="0"/>
                  <a:t> </a:t>
                </a:r>
                <a:r>
                  <a:rPr 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read as “the limit as x approaches 1”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150D48-786C-8B18-AB7A-456977C69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0" y="4004655"/>
                <a:ext cx="11237119" cy="1053494"/>
              </a:xfrm>
              <a:prstGeom prst="rect">
                <a:avLst/>
              </a:prstGeom>
              <a:blipFill>
                <a:blip r:embed="rId3"/>
                <a:stretch>
                  <a:fillRect t="-12717" r="-1627" b="-14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30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E68510-F722-BBB9-AD7F-3D6F8959C38A}"/>
              </a:ext>
            </a:extLst>
          </p:cNvPr>
          <p:cNvSpPr txBox="1"/>
          <p:nvPr/>
        </p:nvSpPr>
        <p:spPr>
          <a:xfrm>
            <a:off x="57150" y="0"/>
            <a:ext cx="12134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sometimes possible to calculate the limit of a function by plugging in the number we are approaching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41583E-1B5B-B9F1-C4FA-9436B5EDF480}"/>
                  </a:ext>
                </a:extLst>
              </p:cNvPr>
              <p:cNvSpPr txBox="1"/>
              <p:nvPr/>
            </p:nvSpPr>
            <p:spPr>
              <a:xfrm>
                <a:off x="3040261" y="1938992"/>
                <a:ext cx="6168628" cy="117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5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</m:fName>
                        <m:e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41583E-1B5B-B9F1-C4FA-9436B5EDF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261" y="1938992"/>
                <a:ext cx="6168628" cy="1173655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A6D35D-A5A7-B4AF-34DB-B6A9456A8017}"/>
                  </a:ext>
                </a:extLst>
              </p:cNvPr>
              <p:cNvSpPr txBox="1"/>
              <p:nvPr/>
            </p:nvSpPr>
            <p:spPr>
              <a:xfrm>
                <a:off x="1827014" y="3429000"/>
                <a:ext cx="3637954" cy="1211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5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A6D35D-A5A7-B4AF-34DB-B6A9456A8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14" y="3429000"/>
                <a:ext cx="3637954" cy="1211485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CD1B107-AA9A-03CF-D95B-C03799E79629}"/>
              </a:ext>
            </a:extLst>
          </p:cNvPr>
          <p:cNvSpPr txBox="1"/>
          <p:nvPr/>
        </p:nvSpPr>
        <p:spPr>
          <a:xfrm>
            <a:off x="57150" y="3167978"/>
            <a:ext cx="1988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Ex.1)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30B74A-0E30-0EE0-E7AC-0B6064310F51}"/>
              </a:ext>
            </a:extLst>
          </p:cNvPr>
          <p:cNvCxnSpPr/>
          <p:nvPr/>
        </p:nvCxnSpPr>
        <p:spPr>
          <a:xfrm>
            <a:off x="0" y="328227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B58DED-E615-5C60-34CE-8134248C0D5D}"/>
              </a:ext>
            </a:extLst>
          </p:cNvPr>
          <p:cNvGrpSpPr/>
          <p:nvPr/>
        </p:nvGrpSpPr>
        <p:grpSpPr>
          <a:xfrm>
            <a:off x="5402888" y="3437393"/>
            <a:ext cx="1767240" cy="679680"/>
            <a:chOff x="5402888" y="3437393"/>
            <a:chExt cx="176724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6910D2F-51BD-CC96-7722-A3D08F7A874B}"/>
                    </a:ext>
                  </a:extLst>
                </p14:cNvPr>
                <p14:cNvContentPartPr/>
                <p14:nvPr/>
              </p14:nvContentPartPr>
              <p14:xfrm>
                <a:off x="5402888" y="3849953"/>
                <a:ext cx="172800" cy="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910D2F-51BD-CC96-7722-A3D08F7A87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94248" y="3841313"/>
                  <a:ext cx="190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59370B-B781-BD3A-5AEA-D97963F4E913}"/>
                    </a:ext>
                  </a:extLst>
                </p14:cNvPr>
                <p14:cNvContentPartPr/>
                <p14:nvPr/>
              </p14:nvContentPartPr>
              <p14:xfrm>
                <a:off x="5444288" y="3951113"/>
                <a:ext cx="166680" cy="2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59370B-B781-BD3A-5AEA-D97963F4E9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35288" y="3942113"/>
                  <a:ext cx="18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ED7094-88AE-8AD6-9C83-4D2463EDA370}"/>
                    </a:ext>
                  </a:extLst>
                </p14:cNvPr>
                <p14:cNvContentPartPr/>
                <p14:nvPr/>
              </p14:nvContentPartPr>
              <p14:xfrm>
                <a:off x="5934608" y="3692273"/>
                <a:ext cx="233280" cy="267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ED7094-88AE-8AD6-9C83-4D2463EDA37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25608" y="3683633"/>
                  <a:ext cx="250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0BCE34-A65A-EE11-4ECD-09CBC7FD682E}"/>
                    </a:ext>
                  </a:extLst>
                </p14:cNvPr>
                <p14:cNvContentPartPr/>
                <p14:nvPr/>
              </p14:nvContentPartPr>
              <p14:xfrm>
                <a:off x="6146648" y="3625313"/>
                <a:ext cx="114480" cy="37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0BCE34-A65A-EE11-4ECD-09CBC7FD68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38008" y="3616313"/>
                  <a:ext cx="1321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5E6426-9B2B-7312-7470-E27A4534F5B6}"/>
                    </a:ext>
                  </a:extLst>
                </p14:cNvPr>
                <p14:cNvContentPartPr/>
                <p14:nvPr/>
              </p14:nvContentPartPr>
              <p14:xfrm>
                <a:off x="5724728" y="3557273"/>
                <a:ext cx="159120" cy="559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5E6426-9B2B-7312-7470-E27A4534F5B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15728" y="3548633"/>
                  <a:ext cx="17676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3619E7-B963-A1E4-0511-5F5FF8A881C0}"/>
                    </a:ext>
                  </a:extLst>
                </p14:cNvPr>
                <p14:cNvContentPartPr/>
                <p14:nvPr/>
              </p14:nvContentPartPr>
              <p14:xfrm>
                <a:off x="6183368" y="3437393"/>
                <a:ext cx="185400" cy="180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3619E7-B963-A1E4-0511-5F5FF8A881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74368" y="3428753"/>
                  <a:ext cx="203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B81E089-64EF-FC6D-991F-484F1D01661D}"/>
                    </a:ext>
                  </a:extLst>
                </p14:cNvPr>
                <p14:cNvContentPartPr/>
                <p14:nvPr/>
              </p14:nvContentPartPr>
              <p14:xfrm>
                <a:off x="6581528" y="3563033"/>
                <a:ext cx="53280" cy="316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B81E089-64EF-FC6D-991F-484F1D0166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72888" y="3554393"/>
                  <a:ext cx="70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E3892F3-F6CB-C959-CFC1-3F9BF34A712E}"/>
                    </a:ext>
                  </a:extLst>
                </p14:cNvPr>
                <p14:cNvContentPartPr/>
                <p14:nvPr/>
              </p14:nvContentPartPr>
              <p14:xfrm>
                <a:off x="6523928" y="3717113"/>
                <a:ext cx="213840" cy="1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E3892F3-F6CB-C959-CFC1-3F9BF34A71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14928" y="3708473"/>
                  <a:ext cx="231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246641-26DA-A4C5-5CE8-210A91B22A4D}"/>
                    </a:ext>
                  </a:extLst>
                </p14:cNvPr>
                <p14:cNvContentPartPr/>
                <p14:nvPr/>
              </p14:nvContentPartPr>
              <p14:xfrm>
                <a:off x="6917048" y="3507593"/>
                <a:ext cx="253080" cy="393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246641-26DA-A4C5-5CE8-210A91B22A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08408" y="3498593"/>
                  <a:ext cx="27072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CB20BE-BD91-D324-D790-A3A1878BA77A}"/>
              </a:ext>
            </a:extLst>
          </p:cNvPr>
          <p:cNvGrpSpPr/>
          <p:nvPr/>
        </p:nvGrpSpPr>
        <p:grpSpPr>
          <a:xfrm>
            <a:off x="7414568" y="3618833"/>
            <a:ext cx="149760" cy="204120"/>
            <a:chOff x="7414568" y="3618833"/>
            <a:chExt cx="1497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9F7E6D1-217A-645C-D11E-CC8700AA627E}"/>
                    </a:ext>
                  </a:extLst>
                </p14:cNvPr>
                <p14:cNvContentPartPr/>
                <p14:nvPr/>
              </p14:nvContentPartPr>
              <p14:xfrm>
                <a:off x="7414568" y="3618833"/>
                <a:ext cx="84240" cy="24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9F7E6D1-217A-645C-D11E-CC8700AA62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05568" y="3609833"/>
                  <a:ext cx="101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883968-CA67-9BC0-54B2-8C5209F6955D}"/>
                    </a:ext>
                  </a:extLst>
                </p14:cNvPr>
                <p14:cNvContentPartPr/>
                <p14:nvPr/>
              </p14:nvContentPartPr>
              <p14:xfrm>
                <a:off x="7438688" y="3775433"/>
                <a:ext cx="125640" cy="47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883968-CA67-9BC0-54B2-8C5209F6955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30048" y="3766793"/>
                  <a:ext cx="1432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D692FF-9DEA-78B7-52CF-2855FC6939B2}"/>
              </a:ext>
            </a:extLst>
          </p:cNvPr>
          <p:cNvGrpSpPr/>
          <p:nvPr/>
        </p:nvGrpSpPr>
        <p:grpSpPr>
          <a:xfrm>
            <a:off x="7826768" y="3318953"/>
            <a:ext cx="1776600" cy="865440"/>
            <a:chOff x="7826768" y="3318953"/>
            <a:chExt cx="1776600" cy="86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897542-0808-E7F6-4D88-AC089F93F4F8}"/>
                    </a:ext>
                  </a:extLst>
                </p14:cNvPr>
                <p14:cNvContentPartPr/>
                <p14:nvPr/>
              </p14:nvContentPartPr>
              <p14:xfrm>
                <a:off x="7826768" y="3562673"/>
                <a:ext cx="135720" cy="162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897542-0808-E7F6-4D88-AC089F93F4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18128" y="3554033"/>
                  <a:ext cx="153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12AA8C-B553-4777-87FE-9A71BE430BDD}"/>
                    </a:ext>
                  </a:extLst>
                </p14:cNvPr>
                <p14:cNvContentPartPr/>
                <p14:nvPr/>
              </p14:nvContentPartPr>
              <p14:xfrm>
                <a:off x="7957808" y="3574913"/>
                <a:ext cx="104400" cy="325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12AA8C-B553-4777-87FE-9A71BE430B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48808" y="3565913"/>
                  <a:ext cx="122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8EEDA1D-09FB-CFD4-E943-17E59CC7EC2C}"/>
                    </a:ext>
                  </a:extLst>
                </p14:cNvPr>
                <p14:cNvContentPartPr/>
                <p14:nvPr/>
              </p14:nvContentPartPr>
              <p14:xfrm>
                <a:off x="8137448" y="3548993"/>
                <a:ext cx="106200" cy="301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8EEDA1D-09FB-CFD4-E943-17E59CC7EC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8448" y="3540353"/>
                  <a:ext cx="123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D8452A-60B8-9A6C-2AFC-5FA10C59DA7C}"/>
                    </a:ext>
                  </a:extLst>
                </p14:cNvPr>
                <p14:cNvContentPartPr/>
                <p14:nvPr/>
              </p14:nvContentPartPr>
              <p14:xfrm>
                <a:off x="8096768" y="3701273"/>
                <a:ext cx="167400" cy="31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D8452A-60B8-9A6C-2AFC-5FA10C59DA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88128" y="3692633"/>
                  <a:ext cx="185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2058A2-F170-6E8A-907F-9CB45505DC7D}"/>
                    </a:ext>
                  </a:extLst>
                </p14:cNvPr>
                <p14:cNvContentPartPr/>
                <p14:nvPr/>
              </p14:nvContentPartPr>
              <p14:xfrm>
                <a:off x="8317448" y="3527393"/>
                <a:ext cx="258840" cy="362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2058A2-F170-6E8A-907F-9CB45505DC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08448" y="3518753"/>
                  <a:ext cx="2764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06A9400-D5D7-64B0-C19E-1465CBE5135E}"/>
                    </a:ext>
                  </a:extLst>
                </p14:cNvPr>
                <p14:cNvContentPartPr/>
                <p14:nvPr/>
              </p14:nvContentPartPr>
              <p14:xfrm>
                <a:off x="8690768" y="3631433"/>
                <a:ext cx="200880" cy="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06A9400-D5D7-64B0-C19E-1465CBE513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82128" y="3622793"/>
                  <a:ext cx="218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1C6617-FD2A-DFF8-F954-110349AA7F01}"/>
                    </a:ext>
                  </a:extLst>
                </p14:cNvPr>
                <p14:cNvContentPartPr/>
                <p14:nvPr/>
              </p14:nvContentPartPr>
              <p14:xfrm>
                <a:off x="8760248" y="3737273"/>
                <a:ext cx="177120" cy="2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1C6617-FD2A-DFF8-F954-110349AA7F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51248" y="3728273"/>
                  <a:ext cx="194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EE6B4C-3EBF-6816-DB7E-AC48BCA6D2C4}"/>
                    </a:ext>
                  </a:extLst>
                </p14:cNvPr>
                <p14:cNvContentPartPr/>
                <p14:nvPr/>
              </p14:nvContentPartPr>
              <p14:xfrm>
                <a:off x="8992808" y="3496793"/>
                <a:ext cx="260640" cy="427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EE6B4C-3EBF-6816-DB7E-AC48BCA6D2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84168" y="3487793"/>
                  <a:ext cx="2782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6087D0-E0B5-7E96-CBEC-17A353D418B1}"/>
                    </a:ext>
                  </a:extLst>
                </p14:cNvPr>
                <p14:cNvContentPartPr/>
                <p14:nvPr/>
              </p14:nvContentPartPr>
              <p14:xfrm>
                <a:off x="8879048" y="3318953"/>
                <a:ext cx="724320" cy="865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6087D0-E0B5-7E96-CBEC-17A353D418B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70048" y="3310313"/>
                  <a:ext cx="741960" cy="88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093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12CE56-59AA-FA39-48AE-6DF7E4D779B9}"/>
              </a:ext>
            </a:extLst>
          </p:cNvPr>
          <p:cNvSpPr txBox="1"/>
          <p:nvPr/>
        </p:nvSpPr>
        <p:spPr>
          <a:xfrm>
            <a:off x="0" y="-2169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Ex.2) Estimate the limit by evaluating the function for values approaching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17A0297-FC2B-B52D-635C-FD2DA8F6A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7504531"/>
                  </p:ext>
                </p:extLst>
              </p:nvPr>
            </p:nvGraphicFramePr>
            <p:xfrm>
              <a:off x="241830" y="3286214"/>
              <a:ext cx="11708340" cy="28074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2620">
                      <a:extLst>
                        <a:ext uri="{9D8B030D-6E8A-4147-A177-3AD203B41FA5}">
                          <a16:colId xmlns:a16="http://schemas.microsoft.com/office/drawing/2014/main" val="1840065793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1047943868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1084256329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2790471618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3717850433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18191605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4013573093"/>
                        </a:ext>
                      </a:extLst>
                    </a:gridCol>
                  </a:tblGrid>
                  <a:tr h="14037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𝟗𝟗</m:t>
                              </m:r>
                            </m:oMath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𝟗𝟗𝟗</m:t>
                              </m:r>
                            </m:oMath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𝟎𝟎𝟏</m:t>
                              </m:r>
                            </m:oMath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𝟎𝟏</m:t>
                              </m:r>
                            </m:oMath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370335"/>
                      </a:ext>
                    </a:extLst>
                  </a:tr>
                  <a:tr h="14037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031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17A0297-FC2B-B52D-635C-FD2DA8F6A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7504531"/>
                  </p:ext>
                </p:extLst>
              </p:nvPr>
            </p:nvGraphicFramePr>
            <p:xfrm>
              <a:off x="241830" y="3286214"/>
              <a:ext cx="11708340" cy="28074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2620">
                      <a:extLst>
                        <a:ext uri="{9D8B030D-6E8A-4147-A177-3AD203B41FA5}">
                          <a16:colId xmlns:a16="http://schemas.microsoft.com/office/drawing/2014/main" val="1840065793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1047943868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1084256329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2790471618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3717850433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18191605"/>
                        </a:ext>
                      </a:extLst>
                    </a:gridCol>
                    <a:gridCol w="1672620">
                      <a:extLst>
                        <a:ext uri="{9D8B030D-6E8A-4147-A177-3AD203B41FA5}">
                          <a16:colId xmlns:a16="http://schemas.microsoft.com/office/drawing/2014/main" val="4013573093"/>
                        </a:ext>
                      </a:extLst>
                    </a:gridCol>
                  </a:tblGrid>
                  <a:tr h="14037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4" t="-433" r="-599636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30" t="-433" r="-501825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33" r="-400000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095" t="-433" r="-301460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636" t="-433" r="-200364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1460" t="-433" r="-101095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273" t="-433" r="-727" b="-100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370335"/>
                      </a:ext>
                    </a:extLst>
                  </a:tr>
                  <a:tr h="14037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4" t="-100870" r="-599636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0317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9692FC-49EB-91FB-D715-E175F34977DB}"/>
                  </a:ext>
                </a:extLst>
              </p:cNvPr>
              <p:cNvSpPr txBox="1"/>
              <p:nvPr/>
            </p:nvSpPr>
            <p:spPr>
              <a:xfrm>
                <a:off x="241830" y="1396284"/>
                <a:ext cx="3637954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5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9692FC-49EB-91FB-D715-E175F3497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30" y="1396284"/>
                <a:ext cx="3637954" cy="1653530"/>
              </a:xfrm>
              <a:prstGeom prst="rect">
                <a:avLst/>
              </a:prstGeom>
              <a:blipFill>
                <a:blip r:embed="rId3"/>
                <a:stretch>
                  <a:fillRect r="-246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3FE5E3A-D809-0F30-7AC8-94393572577B}"/>
              </a:ext>
            </a:extLst>
          </p:cNvPr>
          <p:cNvGrpSpPr/>
          <p:nvPr/>
        </p:nvGrpSpPr>
        <p:grpSpPr>
          <a:xfrm>
            <a:off x="2057768" y="4814587"/>
            <a:ext cx="1300680" cy="743760"/>
            <a:chOff x="2057768" y="4814587"/>
            <a:chExt cx="1300680" cy="74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8F6756-04EA-EE10-11D9-85DE0DDE97E8}"/>
                    </a:ext>
                  </a:extLst>
                </p14:cNvPr>
                <p14:cNvContentPartPr/>
                <p14:nvPr/>
              </p14:nvContentPartPr>
              <p14:xfrm>
                <a:off x="2057768" y="5126347"/>
                <a:ext cx="213120" cy="432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8F6756-04EA-EE10-11D9-85DE0DDE97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48768" y="5117707"/>
                  <a:ext cx="2307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71D3A6-FEEB-EE20-159C-A30D3C2EB56A}"/>
                    </a:ext>
                  </a:extLst>
                </p14:cNvPr>
                <p14:cNvContentPartPr/>
                <p14:nvPr/>
              </p14:nvContentPartPr>
              <p14:xfrm>
                <a:off x="2407688" y="5419027"/>
                <a:ext cx="42120" cy="31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71D3A6-FEEB-EE20-159C-A30D3C2EB5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99048" y="5410387"/>
                  <a:ext cx="59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0DE9B5-2810-9DBD-DBDC-A8E9F961ED42}"/>
                    </a:ext>
                  </a:extLst>
                </p14:cNvPr>
                <p14:cNvContentPartPr/>
                <p14:nvPr/>
              </p14:nvContentPartPr>
              <p14:xfrm>
                <a:off x="2427488" y="5029507"/>
                <a:ext cx="313560" cy="379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0DE9B5-2810-9DBD-DBDC-A8E9F961ED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8848" y="5020867"/>
                  <a:ext cx="3312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E51E80-AA12-E82C-071E-580B4420EAD6}"/>
                    </a:ext>
                  </a:extLst>
                </p14:cNvPr>
                <p14:cNvContentPartPr/>
                <p14:nvPr/>
              </p14:nvContentPartPr>
              <p14:xfrm>
                <a:off x="2679128" y="5010067"/>
                <a:ext cx="159840" cy="145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E51E80-AA12-E82C-071E-580B4420EA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70488" y="5001067"/>
                  <a:ext cx="177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6612895-A079-3639-E1F2-9ECE47A89BFF}"/>
                    </a:ext>
                  </a:extLst>
                </p14:cNvPr>
                <p14:cNvContentPartPr/>
                <p14:nvPr/>
              </p14:nvContentPartPr>
              <p14:xfrm>
                <a:off x="2777408" y="4995667"/>
                <a:ext cx="181440" cy="298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6612895-A079-3639-E1F2-9ECE47A89B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68768" y="4986667"/>
                  <a:ext cx="1990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0CE60F-55C5-73BB-D451-227FD0C4E8DC}"/>
                    </a:ext>
                  </a:extLst>
                </p14:cNvPr>
                <p14:cNvContentPartPr/>
                <p14:nvPr/>
              </p14:nvContentPartPr>
              <p14:xfrm>
                <a:off x="2905568" y="4989547"/>
                <a:ext cx="207720" cy="171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0CE60F-55C5-73BB-D451-227FD0C4E8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96568" y="4980907"/>
                  <a:ext cx="225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3811580-F474-B67B-3ADB-D3A8C3BD3C43}"/>
                    </a:ext>
                  </a:extLst>
                </p14:cNvPr>
                <p14:cNvContentPartPr/>
                <p14:nvPr/>
              </p14:nvContentPartPr>
              <p14:xfrm>
                <a:off x="3024728" y="4979827"/>
                <a:ext cx="163440" cy="24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3811580-F474-B67B-3ADB-D3A8C3BD3C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16088" y="4971187"/>
                  <a:ext cx="181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FCA596D-16D9-AF92-4ABC-DBE60867E408}"/>
                    </a:ext>
                  </a:extLst>
                </p14:cNvPr>
                <p14:cNvContentPartPr/>
                <p14:nvPr/>
              </p14:nvContentPartPr>
              <p14:xfrm>
                <a:off x="3151808" y="4814587"/>
                <a:ext cx="206640" cy="36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FCA596D-16D9-AF92-4ABC-DBE60867E4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2808" y="4805947"/>
                  <a:ext cx="22428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4D9A47-AD3D-EC15-3F69-ACB405CBB00D}"/>
              </a:ext>
            </a:extLst>
          </p:cNvPr>
          <p:cNvGrpSpPr/>
          <p:nvPr/>
        </p:nvGrpSpPr>
        <p:grpSpPr>
          <a:xfrm>
            <a:off x="3805208" y="4815307"/>
            <a:ext cx="1140840" cy="676800"/>
            <a:chOff x="3805208" y="4815307"/>
            <a:chExt cx="114084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0817851-699D-9B41-3518-426CC8A74D8B}"/>
                    </a:ext>
                  </a:extLst>
                </p14:cNvPr>
                <p14:cNvContentPartPr/>
                <p14:nvPr/>
              </p14:nvContentPartPr>
              <p14:xfrm>
                <a:off x="3805208" y="5036707"/>
                <a:ext cx="253800" cy="45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0817851-699D-9B41-3518-426CC8A74D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96208" y="5028067"/>
                  <a:ext cx="2714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5CB01D-11A0-1D68-1055-5E31FB3C0071}"/>
                    </a:ext>
                  </a:extLst>
                </p14:cNvPr>
                <p14:cNvContentPartPr/>
                <p14:nvPr/>
              </p14:nvContentPartPr>
              <p14:xfrm>
                <a:off x="4174208" y="5315707"/>
                <a:ext cx="43200" cy="77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5CB01D-11A0-1D68-1055-5E31FB3C00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65208" y="5306707"/>
                  <a:ext cx="60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E94441D-BA2F-F52A-5824-7AED7716F934}"/>
                    </a:ext>
                  </a:extLst>
                </p14:cNvPr>
                <p14:cNvContentPartPr/>
                <p14:nvPr/>
              </p14:nvContentPartPr>
              <p14:xfrm>
                <a:off x="4086368" y="5002507"/>
                <a:ext cx="359280" cy="399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E94441D-BA2F-F52A-5824-7AED7716F9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77728" y="4993507"/>
                  <a:ext cx="3769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C9B1BA-B1A1-AC17-4CB6-12E8E4A17164}"/>
                    </a:ext>
                  </a:extLst>
                </p14:cNvPr>
                <p14:cNvContentPartPr/>
                <p14:nvPr/>
              </p14:nvContentPartPr>
              <p14:xfrm>
                <a:off x="4543928" y="4932307"/>
                <a:ext cx="14724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C9B1BA-B1A1-AC17-4CB6-12E8E4A171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34928" y="4923667"/>
                  <a:ext cx="164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A61D39-4DAE-2ECD-7FC8-515DF8CA46A7}"/>
                    </a:ext>
                  </a:extLst>
                </p14:cNvPr>
                <p14:cNvContentPartPr/>
                <p14:nvPr/>
              </p14:nvContentPartPr>
              <p14:xfrm>
                <a:off x="4641128" y="4911787"/>
                <a:ext cx="154080" cy="297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A61D39-4DAE-2ECD-7FC8-515DF8CA46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32488" y="4903147"/>
                  <a:ext cx="1717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59BC7C0-3835-C867-F8D9-F59005B65C77}"/>
                    </a:ext>
                  </a:extLst>
                </p14:cNvPr>
                <p14:cNvContentPartPr/>
                <p14:nvPr/>
              </p14:nvContentPartPr>
              <p14:xfrm>
                <a:off x="4704488" y="4873987"/>
                <a:ext cx="122760" cy="145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59BC7C0-3835-C867-F8D9-F59005B65C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95848" y="4865347"/>
                  <a:ext cx="140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918507E-F4D6-532F-E6F7-D1678BA6181B}"/>
                    </a:ext>
                  </a:extLst>
                </p14:cNvPr>
                <p14:cNvContentPartPr/>
                <p14:nvPr/>
              </p14:nvContentPartPr>
              <p14:xfrm>
                <a:off x="4769648" y="4815307"/>
                <a:ext cx="176400" cy="328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918507E-F4D6-532F-E6F7-D1678BA618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61008" y="4806667"/>
                  <a:ext cx="194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C529B1-4F5C-6655-7467-DED69804DFCE}"/>
                    </a:ext>
                  </a:extLst>
                </p14:cNvPr>
                <p14:cNvContentPartPr/>
                <p14:nvPr/>
              </p14:nvContentPartPr>
              <p14:xfrm>
                <a:off x="4332608" y="4965067"/>
                <a:ext cx="321120" cy="354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C529B1-4F5C-6655-7467-DED69804DF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23608" y="4956067"/>
                  <a:ext cx="33876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A8583E-B063-CEB4-0635-6AF9E9C1D18F}"/>
              </a:ext>
            </a:extLst>
          </p:cNvPr>
          <p:cNvGrpSpPr/>
          <p:nvPr/>
        </p:nvGrpSpPr>
        <p:grpSpPr>
          <a:xfrm>
            <a:off x="5388848" y="4817273"/>
            <a:ext cx="1283040" cy="735120"/>
            <a:chOff x="5388848" y="4817273"/>
            <a:chExt cx="1283040" cy="73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00713B6-7469-5C2A-79FC-FB575FFCF67D}"/>
                    </a:ext>
                  </a:extLst>
                </p14:cNvPr>
                <p14:cNvContentPartPr/>
                <p14:nvPr/>
              </p14:nvContentPartPr>
              <p14:xfrm>
                <a:off x="5388848" y="5084033"/>
                <a:ext cx="213840" cy="46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00713B6-7469-5C2A-79FC-FB575FFCF6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79848" y="5075393"/>
                  <a:ext cx="2314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BCC9E12-521C-1042-74E5-134D982ABF04}"/>
                    </a:ext>
                  </a:extLst>
                </p14:cNvPr>
                <p14:cNvContentPartPr/>
                <p14:nvPr/>
              </p14:nvContentPartPr>
              <p14:xfrm>
                <a:off x="5712488" y="5351513"/>
                <a:ext cx="23400" cy="76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BCC9E12-521C-1042-74E5-134D982ABF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03848" y="5342513"/>
                  <a:ext cx="41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B4CBC4-836F-EAB6-80F0-B3284736C7BB}"/>
                    </a:ext>
                  </a:extLst>
                </p14:cNvPr>
                <p14:cNvContentPartPr/>
                <p14:nvPr/>
              </p14:nvContentPartPr>
              <p14:xfrm>
                <a:off x="5773688" y="5029313"/>
                <a:ext cx="280080" cy="354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B4CBC4-836F-EAB6-80F0-B3284736C7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65048" y="5020313"/>
                  <a:ext cx="2977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44DA2D-AF87-3CB2-DE79-E6507F48B846}"/>
                    </a:ext>
                  </a:extLst>
                </p14:cNvPr>
                <p14:cNvContentPartPr/>
                <p14:nvPr/>
              </p14:nvContentPartPr>
              <p14:xfrm>
                <a:off x="5973488" y="4997273"/>
                <a:ext cx="277200" cy="304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44DA2D-AF87-3CB2-DE79-E6507F48B8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64488" y="4988273"/>
                  <a:ext cx="294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E2D5F67-7430-6345-3FEF-32159C637DE8}"/>
                    </a:ext>
                  </a:extLst>
                </p14:cNvPr>
                <p14:cNvContentPartPr/>
                <p14:nvPr/>
              </p14:nvContentPartPr>
              <p14:xfrm>
                <a:off x="6156368" y="4936433"/>
                <a:ext cx="281520" cy="327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E2D5F67-7430-6345-3FEF-32159C637D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47728" y="4927433"/>
                  <a:ext cx="299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E4EB43-3A9A-E111-FDDD-70769E9DF9DC}"/>
                    </a:ext>
                  </a:extLst>
                </p14:cNvPr>
                <p14:cNvContentPartPr/>
                <p14:nvPr/>
              </p14:nvContentPartPr>
              <p14:xfrm>
                <a:off x="6384248" y="4817273"/>
                <a:ext cx="168840" cy="165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4E4EB43-3A9A-E111-FDDD-70769E9DF9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75608" y="4808273"/>
                  <a:ext cx="186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531D2C9-6F18-E1D0-6CC8-B8A6CFC3001D}"/>
                    </a:ext>
                  </a:extLst>
                </p14:cNvPr>
                <p14:cNvContentPartPr/>
                <p14:nvPr/>
              </p14:nvContentPartPr>
              <p14:xfrm>
                <a:off x="6557408" y="4828433"/>
                <a:ext cx="114480" cy="37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531D2C9-6F18-E1D0-6CC8-B8A6CFC300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48408" y="4819433"/>
                  <a:ext cx="13212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B48308-53F7-780B-1809-C24185BCF23B}"/>
              </a:ext>
            </a:extLst>
          </p:cNvPr>
          <p:cNvGrpSpPr/>
          <p:nvPr/>
        </p:nvGrpSpPr>
        <p:grpSpPr>
          <a:xfrm>
            <a:off x="7072568" y="4933193"/>
            <a:ext cx="1377720" cy="667800"/>
            <a:chOff x="7072568" y="4933193"/>
            <a:chExt cx="137772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4852EC-EF85-CB4A-F51D-2A1CAFF07EC5}"/>
                    </a:ext>
                  </a:extLst>
                </p14:cNvPr>
                <p14:cNvContentPartPr/>
                <p14:nvPr/>
              </p14:nvContentPartPr>
              <p14:xfrm>
                <a:off x="7072568" y="5122193"/>
                <a:ext cx="215640" cy="478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4852EC-EF85-CB4A-F51D-2A1CAFF07EC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63568" y="5113193"/>
                  <a:ext cx="2332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EE2A941-33DA-3C05-1A2A-56FFD4B56C27}"/>
                    </a:ext>
                  </a:extLst>
                </p14:cNvPr>
                <p14:cNvContentPartPr/>
                <p14:nvPr/>
              </p14:nvContentPartPr>
              <p14:xfrm>
                <a:off x="7432208" y="5476073"/>
                <a:ext cx="11880" cy="43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EE2A941-33DA-3C05-1A2A-56FFD4B56C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23568" y="5467433"/>
                  <a:ext cx="29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BF89722-4125-874B-82FB-E6263FDFA98F}"/>
                    </a:ext>
                  </a:extLst>
                </p14:cNvPr>
                <p14:cNvContentPartPr/>
                <p14:nvPr/>
              </p14:nvContentPartPr>
              <p14:xfrm>
                <a:off x="7462808" y="5082233"/>
                <a:ext cx="297720" cy="395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BF89722-4125-874B-82FB-E6263FDFA9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53808" y="5073593"/>
                  <a:ext cx="3153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488CB3-07AB-5DBD-BA5C-5C867DF97EE5}"/>
                    </a:ext>
                  </a:extLst>
                </p14:cNvPr>
                <p14:cNvContentPartPr/>
                <p14:nvPr/>
              </p14:nvContentPartPr>
              <p14:xfrm>
                <a:off x="7674848" y="5066393"/>
                <a:ext cx="275400" cy="374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488CB3-07AB-5DBD-BA5C-5C867DF97E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65848" y="5057393"/>
                  <a:ext cx="2930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1C545E4-91D5-BA56-F4DD-D9C5CF43F1EA}"/>
                    </a:ext>
                  </a:extLst>
                </p14:cNvPr>
                <p14:cNvContentPartPr/>
                <p14:nvPr/>
              </p14:nvContentPartPr>
              <p14:xfrm>
                <a:off x="7868888" y="5014913"/>
                <a:ext cx="271440" cy="38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1C545E4-91D5-BA56-F4DD-D9C5CF43F1E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59888" y="5006273"/>
                  <a:ext cx="2890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D82328-1CB4-68A5-DCC0-FF5BA7DFC4CF}"/>
                    </a:ext>
                  </a:extLst>
                </p14:cNvPr>
                <p14:cNvContentPartPr/>
                <p14:nvPr/>
              </p14:nvContentPartPr>
              <p14:xfrm>
                <a:off x="8109728" y="4933193"/>
                <a:ext cx="340560" cy="313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D82328-1CB4-68A5-DCC0-FF5BA7DFC4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01088" y="4924193"/>
                  <a:ext cx="35820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8C5B032-A790-F7B9-5A42-773E1450E0CE}"/>
              </a:ext>
            </a:extLst>
          </p:cNvPr>
          <p:cNvGrpSpPr/>
          <p:nvPr/>
        </p:nvGrpSpPr>
        <p:grpSpPr>
          <a:xfrm>
            <a:off x="8884088" y="4975673"/>
            <a:ext cx="1353240" cy="636840"/>
            <a:chOff x="8884088" y="4975673"/>
            <a:chExt cx="1353240" cy="6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2E87479-26AA-AB66-52F8-FCEE1DA03BF8}"/>
                    </a:ext>
                  </a:extLst>
                </p14:cNvPr>
                <p14:cNvContentPartPr/>
                <p14:nvPr/>
              </p14:nvContentPartPr>
              <p14:xfrm>
                <a:off x="8884088" y="5103113"/>
                <a:ext cx="240120" cy="50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2E87479-26AA-AB66-52F8-FCEE1DA03BF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75088" y="5094473"/>
                  <a:ext cx="25776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B165044-20F0-7B98-3899-FD18B6D3699F}"/>
                    </a:ext>
                  </a:extLst>
                </p14:cNvPr>
                <p14:cNvContentPartPr/>
                <p14:nvPr/>
              </p14:nvContentPartPr>
              <p14:xfrm>
                <a:off x="9210968" y="5451593"/>
                <a:ext cx="29160" cy="65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B165044-20F0-7B98-3899-FD18B6D369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02328" y="5442593"/>
                  <a:ext cx="46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B67E06-D8EB-A02B-6E47-8C05D31ADE74}"/>
                    </a:ext>
                  </a:extLst>
                </p14:cNvPr>
                <p14:cNvContentPartPr/>
                <p14:nvPr/>
              </p14:nvContentPartPr>
              <p14:xfrm>
                <a:off x="9231488" y="5049833"/>
                <a:ext cx="332280" cy="457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B67E06-D8EB-A02B-6E47-8C05D31ADE7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22848" y="5040833"/>
                  <a:ext cx="3499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3A4B09-DBE0-523B-3797-FEDBCBDD9E0C}"/>
                    </a:ext>
                  </a:extLst>
                </p14:cNvPr>
                <p14:cNvContentPartPr/>
                <p14:nvPr/>
              </p14:nvContentPartPr>
              <p14:xfrm>
                <a:off x="9431648" y="5033633"/>
                <a:ext cx="338400" cy="415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3A4B09-DBE0-523B-3797-FEDBCBDD9E0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23008" y="5024993"/>
                  <a:ext cx="3560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3CF7744-C68D-8310-5E18-57496E0BAE97}"/>
                    </a:ext>
                  </a:extLst>
                </p14:cNvPr>
                <p14:cNvContentPartPr/>
                <p14:nvPr/>
              </p14:nvContentPartPr>
              <p14:xfrm>
                <a:off x="9707768" y="4996553"/>
                <a:ext cx="305640" cy="367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3CF7744-C68D-8310-5E18-57496E0BAE9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99128" y="4987913"/>
                  <a:ext cx="3232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46E2911-0CD3-5003-4772-A4A327E418E9}"/>
                    </a:ext>
                  </a:extLst>
                </p14:cNvPr>
                <p14:cNvContentPartPr/>
                <p14:nvPr/>
              </p14:nvContentPartPr>
              <p14:xfrm>
                <a:off x="9915488" y="4975673"/>
                <a:ext cx="321840" cy="264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46E2911-0CD3-5003-4772-A4A327E418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06848" y="4967033"/>
                  <a:ext cx="33948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8C3DC52-BFA7-3F8A-9949-08DD563B78DC}"/>
              </a:ext>
            </a:extLst>
          </p:cNvPr>
          <p:cNvGrpSpPr/>
          <p:nvPr/>
        </p:nvGrpSpPr>
        <p:grpSpPr>
          <a:xfrm>
            <a:off x="10438568" y="4987913"/>
            <a:ext cx="1396800" cy="678960"/>
            <a:chOff x="10438568" y="4987913"/>
            <a:chExt cx="1396800" cy="6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B3869DA-DD9E-4759-5CB9-0AE06D0ECBD2}"/>
                    </a:ext>
                  </a:extLst>
                </p14:cNvPr>
                <p14:cNvContentPartPr/>
                <p14:nvPr/>
              </p14:nvContentPartPr>
              <p14:xfrm>
                <a:off x="10438568" y="5203553"/>
                <a:ext cx="226440" cy="463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B3869DA-DD9E-4759-5CB9-0AE06D0ECB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29568" y="5194553"/>
                  <a:ext cx="2440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6E82A3-EEF2-A42C-F237-77C01C08F5AA}"/>
                    </a:ext>
                  </a:extLst>
                </p14:cNvPr>
                <p14:cNvContentPartPr/>
                <p14:nvPr/>
              </p14:nvContentPartPr>
              <p14:xfrm>
                <a:off x="10752488" y="5506313"/>
                <a:ext cx="31680" cy="88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6E82A3-EEF2-A42C-F237-77C01C08F5A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43848" y="5497673"/>
                  <a:ext cx="49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BDEB61B-01C8-57C9-15FD-294B38B35F39}"/>
                    </a:ext>
                  </a:extLst>
                </p14:cNvPr>
                <p14:cNvContentPartPr/>
                <p14:nvPr/>
              </p14:nvContentPartPr>
              <p14:xfrm>
                <a:off x="10777688" y="5162873"/>
                <a:ext cx="369000" cy="466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BDEB61B-01C8-57C9-15FD-294B38B35F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68688" y="5153873"/>
                  <a:ext cx="3866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9874126-5E43-A372-104D-8BB402F6765D}"/>
                    </a:ext>
                  </a:extLst>
                </p14:cNvPr>
                <p14:cNvContentPartPr/>
                <p14:nvPr/>
              </p14:nvContentPartPr>
              <p14:xfrm>
                <a:off x="11108168" y="5203193"/>
                <a:ext cx="277920" cy="302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9874126-5E43-A372-104D-8BB402F676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99168" y="5194553"/>
                  <a:ext cx="2955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19246B-27C5-D007-3004-A07FFFB2C6B2}"/>
                    </a:ext>
                  </a:extLst>
                </p14:cNvPr>
                <p14:cNvContentPartPr/>
                <p14:nvPr/>
              </p14:nvContentPartPr>
              <p14:xfrm>
                <a:off x="11312288" y="5147033"/>
                <a:ext cx="281160" cy="28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19246B-27C5-D007-3004-A07FFFB2C6B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03648" y="5138393"/>
                  <a:ext cx="2988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0EF2FC1-7835-C768-3178-E61065FEA140}"/>
                    </a:ext>
                  </a:extLst>
                </p14:cNvPr>
                <p14:cNvContentPartPr/>
                <p14:nvPr/>
              </p14:nvContentPartPr>
              <p14:xfrm>
                <a:off x="11563928" y="4987913"/>
                <a:ext cx="271440" cy="410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0EF2FC1-7835-C768-3178-E61065FEA1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555288" y="4979273"/>
                  <a:ext cx="289080" cy="42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DD0EAC9-A3A8-64CF-23E0-69894145A03F}"/>
                  </a:ext>
                </a:extLst>
              </p14:cNvPr>
              <p14:cNvContentPartPr/>
              <p14:nvPr/>
            </p14:nvContentPartPr>
            <p14:xfrm>
              <a:off x="4948568" y="2147513"/>
              <a:ext cx="323640" cy="68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DD0EAC9-A3A8-64CF-23E0-69894145A03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39568" y="2138513"/>
                <a:ext cx="341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E46DDBD-FE16-F33A-686A-4025001F0F5C}"/>
                  </a:ext>
                </a:extLst>
              </p14:cNvPr>
              <p14:cNvContentPartPr/>
              <p14:nvPr/>
            </p14:nvContentPartPr>
            <p14:xfrm>
              <a:off x="5055128" y="2411753"/>
              <a:ext cx="292680" cy="23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E46DDBD-FE16-F33A-686A-4025001F0F5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46488" y="2402753"/>
                <a:ext cx="31032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88C82A5A-4FCA-E4C6-2EA2-197415874CDD}"/>
              </a:ext>
            </a:extLst>
          </p:cNvPr>
          <p:cNvGrpSpPr/>
          <p:nvPr/>
        </p:nvGrpSpPr>
        <p:grpSpPr>
          <a:xfrm>
            <a:off x="5867288" y="1718033"/>
            <a:ext cx="1696320" cy="789120"/>
            <a:chOff x="5867288" y="1718033"/>
            <a:chExt cx="1696320" cy="78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C3B204-7B6A-3A21-018B-1E411A977423}"/>
                    </a:ext>
                  </a:extLst>
                </p14:cNvPr>
                <p14:cNvContentPartPr/>
                <p14:nvPr/>
              </p14:nvContentPartPr>
              <p14:xfrm>
                <a:off x="5867288" y="2062913"/>
                <a:ext cx="315360" cy="444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C3B204-7B6A-3A21-018B-1E411A97742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58288" y="2053913"/>
                  <a:ext cx="333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F881418-4BB9-8E5C-0537-6AAC31D0D010}"/>
                    </a:ext>
                  </a:extLst>
                </p14:cNvPr>
                <p14:cNvContentPartPr/>
                <p14:nvPr/>
              </p14:nvContentPartPr>
              <p14:xfrm>
                <a:off x="6332768" y="2378993"/>
                <a:ext cx="28080" cy="45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F881418-4BB9-8E5C-0537-6AAC31D0D0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23768" y="2370353"/>
                  <a:ext cx="45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EF70BA-9262-6D44-F5E0-6D579F349120}"/>
                    </a:ext>
                  </a:extLst>
                </p14:cNvPr>
                <p14:cNvContentPartPr/>
                <p14:nvPr/>
              </p14:nvContentPartPr>
              <p14:xfrm>
                <a:off x="6411248" y="1989113"/>
                <a:ext cx="316080" cy="421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FEF70BA-9262-6D44-F5E0-6D579F34912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02608" y="1980473"/>
                  <a:ext cx="3337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E5B54E7-5977-A5BE-3B2A-69C24A28A831}"/>
                    </a:ext>
                  </a:extLst>
                </p14:cNvPr>
                <p14:cNvContentPartPr/>
                <p14:nvPr/>
              </p14:nvContentPartPr>
              <p14:xfrm>
                <a:off x="6716888" y="1957793"/>
                <a:ext cx="279360" cy="378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E5B54E7-5977-A5BE-3B2A-69C24A28A83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07888" y="1949153"/>
                  <a:ext cx="2970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7393800-6CBC-B60F-2A19-7E21465270BF}"/>
                    </a:ext>
                  </a:extLst>
                </p14:cNvPr>
                <p14:cNvContentPartPr/>
                <p14:nvPr/>
              </p14:nvContentPartPr>
              <p14:xfrm>
                <a:off x="6948008" y="1887593"/>
                <a:ext cx="318600" cy="366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7393800-6CBC-B60F-2A19-7E21465270B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39368" y="1878953"/>
                  <a:ext cx="3362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B31251-2D54-AAE5-9D0A-987F3F47BC8E}"/>
                    </a:ext>
                  </a:extLst>
                </p14:cNvPr>
                <p14:cNvContentPartPr/>
                <p14:nvPr/>
              </p14:nvContentPartPr>
              <p14:xfrm>
                <a:off x="7229168" y="1801193"/>
                <a:ext cx="334440" cy="375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CB31251-2D54-AAE5-9D0A-987F3F47BC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20168" y="1792193"/>
                  <a:ext cx="3520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20CCB84-4638-19AC-7FCA-CF82A82605E0}"/>
                    </a:ext>
                  </a:extLst>
                </p14:cNvPr>
                <p14:cNvContentPartPr/>
                <p14:nvPr/>
              </p14:nvContentPartPr>
              <p14:xfrm>
                <a:off x="6408368" y="1718033"/>
                <a:ext cx="885240" cy="18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20CCB84-4638-19AC-7FCA-CF82A82605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99368" y="1709033"/>
                  <a:ext cx="902880" cy="20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824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12CE56-59AA-FA39-48AE-6DF7E4D779B9}"/>
              </a:ext>
            </a:extLst>
          </p:cNvPr>
          <p:cNvSpPr txBox="1"/>
          <p:nvPr/>
        </p:nvSpPr>
        <p:spPr>
          <a:xfrm>
            <a:off x="0" y="-2169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Ex.3) Estimate the limit by evaluating the function for values approaching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17A0297-FC2B-B52D-635C-FD2DA8F6A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272084"/>
                  </p:ext>
                </p:extLst>
              </p:nvPr>
            </p:nvGraphicFramePr>
            <p:xfrm>
              <a:off x="113016" y="3286214"/>
              <a:ext cx="11984804" cy="28074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2115">
                      <a:extLst>
                        <a:ext uri="{9D8B030D-6E8A-4147-A177-3AD203B41FA5}">
                          <a16:colId xmlns:a16="http://schemas.microsoft.com/office/drawing/2014/main" val="1840065793"/>
                        </a:ext>
                      </a:extLst>
                    </a:gridCol>
                    <a:gridCol w="1712115">
                      <a:extLst>
                        <a:ext uri="{9D8B030D-6E8A-4147-A177-3AD203B41FA5}">
                          <a16:colId xmlns:a16="http://schemas.microsoft.com/office/drawing/2014/main" val="1047943868"/>
                        </a:ext>
                      </a:extLst>
                    </a:gridCol>
                    <a:gridCol w="1639191">
                      <a:extLst>
                        <a:ext uri="{9D8B030D-6E8A-4147-A177-3AD203B41FA5}">
                          <a16:colId xmlns:a16="http://schemas.microsoft.com/office/drawing/2014/main" val="1084256329"/>
                        </a:ext>
                      </a:extLst>
                    </a:gridCol>
                    <a:gridCol w="1785038">
                      <a:extLst>
                        <a:ext uri="{9D8B030D-6E8A-4147-A177-3AD203B41FA5}">
                          <a16:colId xmlns:a16="http://schemas.microsoft.com/office/drawing/2014/main" val="2790471618"/>
                        </a:ext>
                      </a:extLst>
                    </a:gridCol>
                    <a:gridCol w="1712115">
                      <a:extLst>
                        <a:ext uri="{9D8B030D-6E8A-4147-A177-3AD203B41FA5}">
                          <a16:colId xmlns:a16="http://schemas.microsoft.com/office/drawing/2014/main" val="3717850433"/>
                        </a:ext>
                      </a:extLst>
                    </a:gridCol>
                    <a:gridCol w="1712115">
                      <a:extLst>
                        <a:ext uri="{9D8B030D-6E8A-4147-A177-3AD203B41FA5}">
                          <a16:colId xmlns:a16="http://schemas.microsoft.com/office/drawing/2014/main" val="18191605"/>
                        </a:ext>
                      </a:extLst>
                    </a:gridCol>
                    <a:gridCol w="1712115">
                      <a:extLst>
                        <a:ext uri="{9D8B030D-6E8A-4147-A177-3AD203B41FA5}">
                          <a16:colId xmlns:a16="http://schemas.microsoft.com/office/drawing/2014/main" val="4013573093"/>
                        </a:ext>
                      </a:extLst>
                    </a:gridCol>
                  </a:tblGrid>
                  <a:tr h="14037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𝟎𝟎𝟎𝟏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𝟎𝟎𝟎𝟏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370335"/>
                      </a:ext>
                    </a:extLst>
                  </a:tr>
                  <a:tr h="14037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031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17A0297-FC2B-B52D-635C-FD2DA8F6A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272084"/>
                  </p:ext>
                </p:extLst>
              </p:nvPr>
            </p:nvGraphicFramePr>
            <p:xfrm>
              <a:off x="113016" y="3286214"/>
              <a:ext cx="11984804" cy="28074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2115">
                      <a:extLst>
                        <a:ext uri="{9D8B030D-6E8A-4147-A177-3AD203B41FA5}">
                          <a16:colId xmlns:a16="http://schemas.microsoft.com/office/drawing/2014/main" val="1840065793"/>
                        </a:ext>
                      </a:extLst>
                    </a:gridCol>
                    <a:gridCol w="1712115">
                      <a:extLst>
                        <a:ext uri="{9D8B030D-6E8A-4147-A177-3AD203B41FA5}">
                          <a16:colId xmlns:a16="http://schemas.microsoft.com/office/drawing/2014/main" val="1047943868"/>
                        </a:ext>
                      </a:extLst>
                    </a:gridCol>
                    <a:gridCol w="1639191">
                      <a:extLst>
                        <a:ext uri="{9D8B030D-6E8A-4147-A177-3AD203B41FA5}">
                          <a16:colId xmlns:a16="http://schemas.microsoft.com/office/drawing/2014/main" val="1084256329"/>
                        </a:ext>
                      </a:extLst>
                    </a:gridCol>
                    <a:gridCol w="1785038">
                      <a:extLst>
                        <a:ext uri="{9D8B030D-6E8A-4147-A177-3AD203B41FA5}">
                          <a16:colId xmlns:a16="http://schemas.microsoft.com/office/drawing/2014/main" val="2790471618"/>
                        </a:ext>
                      </a:extLst>
                    </a:gridCol>
                    <a:gridCol w="1712115">
                      <a:extLst>
                        <a:ext uri="{9D8B030D-6E8A-4147-A177-3AD203B41FA5}">
                          <a16:colId xmlns:a16="http://schemas.microsoft.com/office/drawing/2014/main" val="3717850433"/>
                        </a:ext>
                      </a:extLst>
                    </a:gridCol>
                    <a:gridCol w="1712115">
                      <a:extLst>
                        <a:ext uri="{9D8B030D-6E8A-4147-A177-3AD203B41FA5}">
                          <a16:colId xmlns:a16="http://schemas.microsoft.com/office/drawing/2014/main" val="18191605"/>
                        </a:ext>
                      </a:extLst>
                    </a:gridCol>
                    <a:gridCol w="1712115">
                      <a:extLst>
                        <a:ext uri="{9D8B030D-6E8A-4147-A177-3AD203B41FA5}">
                          <a16:colId xmlns:a16="http://schemas.microsoft.com/office/drawing/2014/main" val="4013573093"/>
                        </a:ext>
                      </a:extLst>
                    </a:gridCol>
                  </a:tblGrid>
                  <a:tr h="14037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6" t="-433" r="-600712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56" t="-433" r="-500712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9294" t="-433" r="-423048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3959" t="-433" r="-288396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356" t="-433" r="-200712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356" t="-433" r="-100712" b="-100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356" t="-433" r="-712" b="-100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370335"/>
                      </a:ext>
                    </a:extLst>
                  </a:tr>
                  <a:tr h="14037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6" t="-100870" r="-600712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0317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9692FC-49EB-91FB-D715-E175F34977DB}"/>
                  </a:ext>
                </a:extLst>
              </p:cNvPr>
              <p:cNvSpPr txBox="1"/>
              <p:nvPr/>
            </p:nvSpPr>
            <p:spPr>
              <a:xfrm>
                <a:off x="241830" y="1353423"/>
                <a:ext cx="3637954" cy="1682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5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9692FC-49EB-91FB-D715-E175F3497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30" y="1353423"/>
                <a:ext cx="3637954" cy="1682768"/>
              </a:xfrm>
              <a:prstGeom prst="rect">
                <a:avLst/>
              </a:prstGeom>
              <a:blipFill>
                <a:blip r:embed="rId3"/>
                <a:stretch>
                  <a:fillRect r="-28356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4A58F4E-A457-C932-5D7F-571C253AECB5}"/>
              </a:ext>
            </a:extLst>
          </p:cNvPr>
          <p:cNvGrpSpPr/>
          <p:nvPr/>
        </p:nvGrpSpPr>
        <p:grpSpPr>
          <a:xfrm>
            <a:off x="1906901" y="4900718"/>
            <a:ext cx="1342440" cy="911880"/>
            <a:chOff x="1906901" y="4900718"/>
            <a:chExt cx="1342440" cy="9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ED3ECEE-BAD3-9A71-4F06-70270398C897}"/>
                    </a:ext>
                  </a:extLst>
                </p14:cNvPr>
                <p14:cNvContentPartPr/>
                <p14:nvPr/>
              </p14:nvContentPartPr>
              <p14:xfrm>
                <a:off x="1906901" y="5311838"/>
                <a:ext cx="288360" cy="500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ED3ECEE-BAD3-9A71-4F06-70270398C8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8261" y="5303198"/>
                  <a:ext cx="3060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46F089-6372-4821-C525-B042794A0A06}"/>
                    </a:ext>
                  </a:extLst>
                </p14:cNvPr>
                <p14:cNvContentPartPr/>
                <p14:nvPr/>
              </p14:nvContentPartPr>
              <p14:xfrm>
                <a:off x="2267261" y="5717198"/>
                <a:ext cx="30960" cy="5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46F089-6372-4821-C525-B042794A0A0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261" y="5708198"/>
                  <a:ext cx="48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666210-0405-CF7A-47EA-9FE43FFF99BA}"/>
                    </a:ext>
                  </a:extLst>
                </p14:cNvPr>
                <p14:cNvContentPartPr/>
                <p14:nvPr/>
              </p14:nvContentPartPr>
              <p14:xfrm>
                <a:off x="2184821" y="5208518"/>
                <a:ext cx="334440" cy="417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666210-0405-CF7A-47EA-9FE43FFF99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76181" y="5199878"/>
                  <a:ext cx="3520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97D156-921C-03F7-433F-C09560387F85}"/>
                    </a:ext>
                  </a:extLst>
                </p14:cNvPr>
                <p14:cNvContentPartPr/>
                <p14:nvPr/>
              </p14:nvContentPartPr>
              <p14:xfrm>
                <a:off x="2293541" y="5071358"/>
                <a:ext cx="414360" cy="388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897D156-921C-03F7-433F-C09560387F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84541" y="5062358"/>
                  <a:ext cx="4320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9A7ACF5-21D1-7EAE-A1A4-1F84FAD7A119}"/>
                    </a:ext>
                  </a:extLst>
                </p14:cNvPr>
                <p14:cNvContentPartPr/>
                <p14:nvPr/>
              </p14:nvContentPartPr>
              <p14:xfrm>
                <a:off x="2587301" y="5079278"/>
                <a:ext cx="164880" cy="23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9A7ACF5-21D1-7EAE-A1A4-1F84FAD7A1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8301" y="5070638"/>
                  <a:ext cx="182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303E6A-E783-6006-82D3-3558FCD1B58D}"/>
                    </a:ext>
                  </a:extLst>
                </p14:cNvPr>
                <p14:cNvContentPartPr/>
                <p14:nvPr/>
              </p14:nvContentPartPr>
              <p14:xfrm>
                <a:off x="2711141" y="5032478"/>
                <a:ext cx="248400" cy="40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303E6A-E783-6006-82D3-3558FCD1B5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02501" y="5023838"/>
                  <a:ext cx="2660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4CD6C5D-C102-492C-8639-1C2CC5BC883E}"/>
                    </a:ext>
                  </a:extLst>
                </p14:cNvPr>
                <p14:cNvContentPartPr/>
                <p14:nvPr/>
              </p14:nvContentPartPr>
              <p14:xfrm>
                <a:off x="2792501" y="4900718"/>
                <a:ext cx="456840" cy="475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4CD6C5D-C102-492C-8639-1C2CC5BC88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83501" y="4892078"/>
                  <a:ext cx="474480" cy="49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3C92AC-1531-6308-90B7-3E19FAB54FCF}"/>
              </a:ext>
            </a:extLst>
          </p:cNvPr>
          <p:cNvGrpSpPr/>
          <p:nvPr/>
        </p:nvGrpSpPr>
        <p:grpSpPr>
          <a:xfrm>
            <a:off x="3680261" y="4854278"/>
            <a:ext cx="1331640" cy="999720"/>
            <a:chOff x="3680261" y="4854278"/>
            <a:chExt cx="1331640" cy="9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0E1A815-0B0B-340E-0FCC-12A2734CA468}"/>
                    </a:ext>
                  </a:extLst>
                </p14:cNvPr>
                <p14:cNvContentPartPr/>
                <p14:nvPr/>
              </p14:nvContentPartPr>
              <p14:xfrm>
                <a:off x="3680261" y="5419838"/>
                <a:ext cx="226800" cy="434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0E1A815-0B0B-340E-0FCC-12A2734CA4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1621" y="5410838"/>
                  <a:ext cx="2444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9142CC-662D-A920-D8C0-19D946AB46CB}"/>
                    </a:ext>
                  </a:extLst>
                </p14:cNvPr>
                <p14:cNvContentPartPr/>
                <p14:nvPr/>
              </p14:nvContentPartPr>
              <p14:xfrm>
                <a:off x="3966101" y="5649518"/>
                <a:ext cx="76320" cy="114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9142CC-662D-A920-D8C0-19D946AB46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57101" y="5640518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78AEE0A-CD4B-E9B4-A28A-134856FE00FF}"/>
                    </a:ext>
                  </a:extLst>
                </p14:cNvPr>
                <p14:cNvContentPartPr/>
                <p14:nvPr/>
              </p14:nvContentPartPr>
              <p14:xfrm>
                <a:off x="3895541" y="5271518"/>
                <a:ext cx="414360" cy="38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78AEE0A-CD4B-E9B4-A28A-134856FE00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86541" y="5262878"/>
                  <a:ext cx="4320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C4812A-E96D-37D4-31E3-703CFDE50ED9}"/>
                    </a:ext>
                  </a:extLst>
                </p14:cNvPr>
                <p14:cNvContentPartPr/>
                <p14:nvPr/>
              </p14:nvContentPartPr>
              <p14:xfrm>
                <a:off x="4229621" y="5129318"/>
                <a:ext cx="375840" cy="504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C4812A-E96D-37D4-31E3-703CFDE50E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20981" y="5120318"/>
                  <a:ext cx="39348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DA2117-F368-F021-1792-234E598B6413}"/>
                    </a:ext>
                  </a:extLst>
                </p14:cNvPr>
                <p14:cNvContentPartPr/>
                <p14:nvPr/>
              </p14:nvContentPartPr>
              <p14:xfrm>
                <a:off x="4433021" y="5047958"/>
                <a:ext cx="353520" cy="435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DA2117-F368-F021-1792-234E598B64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24021" y="5038958"/>
                  <a:ext cx="3711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C80027-D798-E309-3585-DFD024E9DC5B}"/>
                    </a:ext>
                  </a:extLst>
                </p14:cNvPr>
                <p14:cNvContentPartPr/>
                <p14:nvPr/>
              </p14:nvContentPartPr>
              <p14:xfrm>
                <a:off x="4740101" y="4991078"/>
                <a:ext cx="271800" cy="36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EC80027-D798-E309-3585-DFD024E9DC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31461" y="4982078"/>
                  <a:ext cx="2894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F0DDDB-F781-5989-1422-CF9714A5C9AF}"/>
                    </a:ext>
                  </a:extLst>
                </p14:cNvPr>
                <p14:cNvContentPartPr/>
                <p14:nvPr/>
              </p14:nvContentPartPr>
              <p14:xfrm>
                <a:off x="4744421" y="4854278"/>
                <a:ext cx="189000" cy="137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F0DDDB-F781-5989-1422-CF9714A5C9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35421" y="4845638"/>
                  <a:ext cx="2066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99030E-70C4-F8FC-2499-1478D695C2F9}"/>
              </a:ext>
            </a:extLst>
          </p:cNvPr>
          <p:cNvGrpSpPr/>
          <p:nvPr/>
        </p:nvGrpSpPr>
        <p:grpSpPr>
          <a:xfrm>
            <a:off x="5300981" y="4861118"/>
            <a:ext cx="1459440" cy="789120"/>
            <a:chOff x="5300981" y="4861118"/>
            <a:chExt cx="1459440" cy="78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60D3EE-8F3C-58CA-D621-312389292770}"/>
                    </a:ext>
                  </a:extLst>
                </p14:cNvPr>
                <p14:cNvContentPartPr/>
                <p14:nvPr/>
              </p14:nvContentPartPr>
              <p14:xfrm>
                <a:off x="5300981" y="5255318"/>
                <a:ext cx="97920" cy="394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60D3EE-8F3C-58CA-D621-31238929277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91981" y="5246678"/>
                  <a:ext cx="1155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A143BC-5BA3-B8FF-5E21-71E81B2371DD}"/>
                    </a:ext>
                  </a:extLst>
                </p14:cNvPr>
                <p14:cNvContentPartPr/>
                <p14:nvPr/>
              </p14:nvContentPartPr>
              <p14:xfrm>
                <a:off x="5496821" y="5490398"/>
                <a:ext cx="7200" cy="49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A143BC-5BA3-B8FF-5E21-71E81B2371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88181" y="5481758"/>
                  <a:ext cx="24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DBD540B-5406-CDBC-0571-E56F47243EB2}"/>
                    </a:ext>
                  </a:extLst>
                </p14:cNvPr>
                <p14:cNvContentPartPr/>
                <p14:nvPr/>
              </p14:nvContentPartPr>
              <p14:xfrm>
                <a:off x="5488901" y="5141558"/>
                <a:ext cx="289080" cy="37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DBD540B-5406-CDBC-0571-E56F47243EB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80261" y="5132558"/>
                  <a:ext cx="3067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D6B706-8CAB-42DF-9DCD-67D22A378B91}"/>
                    </a:ext>
                  </a:extLst>
                </p14:cNvPr>
                <p14:cNvContentPartPr/>
                <p14:nvPr/>
              </p14:nvContentPartPr>
              <p14:xfrm>
                <a:off x="5756381" y="5084678"/>
                <a:ext cx="244440" cy="362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D6B706-8CAB-42DF-9DCD-67D22A378B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47381" y="5075678"/>
                  <a:ext cx="2620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0526EC-1531-0579-5EDF-A9A753E08CAD}"/>
                    </a:ext>
                  </a:extLst>
                </p14:cNvPr>
                <p14:cNvContentPartPr/>
                <p14:nvPr/>
              </p14:nvContentPartPr>
              <p14:xfrm>
                <a:off x="5928101" y="4968038"/>
                <a:ext cx="331920" cy="451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0526EC-1531-0579-5EDF-A9A753E08C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19461" y="4959398"/>
                  <a:ext cx="3495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06D5B7-CED6-F877-1724-BA3C5E3C320F}"/>
                    </a:ext>
                  </a:extLst>
                </p14:cNvPr>
                <p14:cNvContentPartPr/>
                <p14:nvPr/>
              </p14:nvContentPartPr>
              <p14:xfrm>
                <a:off x="6251381" y="4980638"/>
                <a:ext cx="222840" cy="40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06D5B7-CED6-F877-1724-BA3C5E3C32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42381" y="4971998"/>
                  <a:ext cx="2404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9F52FA-D4A2-D57F-7903-FB5B57F59C25}"/>
                    </a:ext>
                  </a:extLst>
                </p14:cNvPr>
                <p14:cNvContentPartPr/>
                <p14:nvPr/>
              </p14:nvContentPartPr>
              <p14:xfrm>
                <a:off x="6465581" y="4917638"/>
                <a:ext cx="294840" cy="415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9F52FA-D4A2-D57F-7903-FB5B57F59C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56941" y="4908638"/>
                  <a:ext cx="3124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039EA0F-1A0B-D185-6683-4E924B2C66F2}"/>
                    </a:ext>
                  </a:extLst>
                </p14:cNvPr>
                <p14:cNvContentPartPr/>
                <p14:nvPr/>
              </p14:nvContentPartPr>
              <p14:xfrm>
                <a:off x="6477101" y="4861118"/>
                <a:ext cx="271440" cy="65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39EA0F-1A0B-D185-6683-4E924B2C66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68101" y="4852478"/>
                  <a:ext cx="2890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4C5485-D296-9A4F-6657-93369CFD9903}"/>
              </a:ext>
            </a:extLst>
          </p:cNvPr>
          <p:cNvGrpSpPr/>
          <p:nvPr/>
        </p:nvGrpSpPr>
        <p:grpSpPr>
          <a:xfrm>
            <a:off x="7041581" y="4766438"/>
            <a:ext cx="1274400" cy="1101960"/>
            <a:chOff x="7041581" y="4766438"/>
            <a:chExt cx="1274400" cy="11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62760C1-2209-BECF-C58B-AA7AB6E4871E}"/>
                    </a:ext>
                  </a:extLst>
                </p14:cNvPr>
                <p14:cNvContentPartPr/>
                <p14:nvPr/>
              </p14:nvContentPartPr>
              <p14:xfrm>
                <a:off x="7041581" y="5546558"/>
                <a:ext cx="278640" cy="32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62760C1-2209-BECF-C58B-AA7AB6E487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32941" y="5537918"/>
                  <a:ext cx="2962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2F6ECD9-68EF-1F14-E3D2-A0D61C3A684F}"/>
                    </a:ext>
                  </a:extLst>
                </p14:cNvPr>
                <p14:cNvContentPartPr/>
                <p14:nvPr/>
              </p14:nvContentPartPr>
              <p14:xfrm>
                <a:off x="7342901" y="5640878"/>
                <a:ext cx="2556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2F6ECD9-68EF-1F14-E3D2-A0D61C3A68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33901" y="5632238"/>
                  <a:ext cx="43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2886EF-7EBE-6B55-1452-7D03338B492B}"/>
                    </a:ext>
                  </a:extLst>
                </p14:cNvPr>
                <p14:cNvContentPartPr/>
                <p14:nvPr/>
              </p14:nvContentPartPr>
              <p14:xfrm>
                <a:off x="7338941" y="5372678"/>
                <a:ext cx="257760" cy="314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2886EF-7EBE-6B55-1452-7D03338B49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30301" y="5363678"/>
                  <a:ext cx="2754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024A3B2-221C-6343-A900-1B4654060103}"/>
                    </a:ext>
                  </a:extLst>
                </p14:cNvPr>
                <p14:cNvContentPartPr/>
                <p14:nvPr/>
              </p14:nvContentPartPr>
              <p14:xfrm>
                <a:off x="7522901" y="5265398"/>
                <a:ext cx="277200" cy="204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024A3B2-221C-6343-A900-1B46540601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13901" y="5256398"/>
                  <a:ext cx="294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2AE1705-9F7C-E26E-8F2E-CBCD721B9D8B}"/>
                    </a:ext>
                  </a:extLst>
                </p14:cNvPr>
                <p14:cNvContentPartPr/>
                <p14:nvPr/>
              </p14:nvContentPartPr>
              <p14:xfrm>
                <a:off x="7778141" y="5058038"/>
                <a:ext cx="124560" cy="320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2AE1705-9F7C-E26E-8F2E-CBCD721B9D8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69141" y="5049038"/>
                  <a:ext cx="1422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F83B8E4-2CEE-C278-3A48-36CD5FD2B0AF}"/>
                    </a:ext>
                  </a:extLst>
                </p14:cNvPr>
                <p14:cNvContentPartPr/>
                <p14:nvPr/>
              </p14:nvContentPartPr>
              <p14:xfrm>
                <a:off x="7885061" y="4982078"/>
                <a:ext cx="179280" cy="298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F83B8E4-2CEE-C278-3A48-36CD5FD2B0A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76061" y="4973078"/>
                  <a:ext cx="196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579FE4-42A0-8764-CFB8-985B2FA60FCD}"/>
                    </a:ext>
                  </a:extLst>
                </p14:cNvPr>
                <p14:cNvContentPartPr/>
                <p14:nvPr/>
              </p14:nvContentPartPr>
              <p14:xfrm>
                <a:off x="8116541" y="4854278"/>
                <a:ext cx="195480" cy="260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579FE4-42A0-8764-CFB8-985B2FA60FC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07901" y="4845638"/>
                  <a:ext cx="213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49CC15C-1D0C-58FE-53BE-8CBC0C69CEE0}"/>
                    </a:ext>
                  </a:extLst>
                </p14:cNvPr>
                <p14:cNvContentPartPr/>
                <p14:nvPr/>
              </p14:nvContentPartPr>
              <p14:xfrm>
                <a:off x="8132021" y="4766438"/>
                <a:ext cx="183960" cy="69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49CC15C-1D0C-58FE-53BE-8CBC0C69CE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23381" y="4757438"/>
                  <a:ext cx="2016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F2F0A3F-793C-04ED-F92A-71BDF17FFE55}"/>
              </a:ext>
            </a:extLst>
          </p:cNvPr>
          <p:cNvGrpSpPr/>
          <p:nvPr/>
        </p:nvGrpSpPr>
        <p:grpSpPr>
          <a:xfrm>
            <a:off x="8793701" y="4795238"/>
            <a:ext cx="1338480" cy="1011600"/>
            <a:chOff x="8793701" y="4795238"/>
            <a:chExt cx="1338480" cy="10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2040F4-3427-86A1-9B36-BCBE798607CC}"/>
                    </a:ext>
                  </a:extLst>
                </p14:cNvPr>
                <p14:cNvContentPartPr/>
                <p14:nvPr/>
              </p14:nvContentPartPr>
              <p14:xfrm>
                <a:off x="8793701" y="5389598"/>
                <a:ext cx="364680" cy="417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2040F4-3427-86A1-9B36-BCBE798607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85061" y="5380958"/>
                  <a:ext cx="3823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FBE9BD6-5A9A-F7D2-19DE-E67F5FC83841}"/>
                    </a:ext>
                  </a:extLst>
                </p14:cNvPr>
                <p14:cNvContentPartPr/>
                <p14:nvPr/>
              </p14:nvContentPartPr>
              <p14:xfrm>
                <a:off x="9188621" y="5559158"/>
                <a:ext cx="64440" cy="88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FBE9BD6-5A9A-F7D2-19DE-E67F5FC838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79621" y="5550158"/>
                  <a:ext cx="82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0E17D8B-05A1-296F-657E-5C095A9795C4}"/>
                    </a:ext>
                  </a:extLst>
                </p14:cNvPr>
                <p14:cNvContentPartPr/>
                <p14:nvPr/>
              </p14:nvContentPartPr>
              <p14:xfrm>
                <a:off x="9199781" y="5181878"/>
                <a:ext cx="199440" cy="37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0E17D8B-05A1-296F-657E-5C095A9795C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91141" y="5173238"/>
                  <a:ext cx="2170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4E296D-6BF8-A5F9-5661-86127383EBF4}"/>
                    </a:ext>
                  </a:extLst>
                </p14:cNvPr>
                <p14:cNvContentPartPr/>
                <p14:nvPr/>
              </p14:nvContentPartPr>
              <p14:xfrm>
                <a:off x="9406061" y="5135078"/>
                <a:ext cx="289800" cy="320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4E296D-6BF8-A5F9-5661-86127383EB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97421" y="5126438"/>
                  <a:ext cx="3074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DE36DB3-3E5D-CAAD-5F19-722FAE6EC38A}"/>
                    </a:ext>
                  </a:extLst>
                </p14:cNvPr>
                <p14:cNvContentPartPr/>
                <p14:nvPr/>
              </p14:nvContentPartPr>
              <p14:xfrm>
                <a:off x="9657701" y="5001158"/>
                <a:ext cx="200520" cy="317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DE36DB3-3E5D-CAAD-5F19-722FAE6EC3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48701" y="4992518"/>
                  <a:ext cx="2181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24AE153-DDF5-5E65-3286-58612FCB044B}"/>
                    </a:ext>
                  </a:extLst>
                </p14:cNvPr>
                <p14:cNvContentPartPr/>
                <p14:nvPr/>
              </p14:nvContentPartPr>
              <p14:xfrm>
                <a:off x="9876221" y="4869038"/>
                <a:ext cx="255960" cy="263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24AE153-DDF5-5E65-3286-58612FCB044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67581" y="4860398"/>
                  <a:ext cx="273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9146F7F-12AB-FF44-1580-AFF908EE9CAD}"/>
                    </a:ext>
                  </a:extLst>
                </p14:cNvPr>
                <p14:cNvContentPartPr/>
                <p14:nvPr/>
              </p14:nvContentPartPr>
              <p14:xfrm>
                <a:off x="9890621" y="4795238"/>
                <a:ext cx="238320" cy="89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9146F7F-12AB-FF44-1580-AFF908EE9C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81981" y="4786598"/>
                  <a:ext cx="25596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1082F7F-C0BF-2008-33ED-C0C2099285B8}"/>
              </a:ext>
            </a:extLst>
          </p:cNvPr>
          <p:cNvGrpSpPr/>
          <p:nvPr/>
        </p:nvGrpSpPr>
        <p:grpSpPr>
          <a:xfrm>
            <a:off x="10466261" y="4884158"/>
            <a:ext cx="1407240" cy="974520"/>
            <a:chOff x="10466261" y="4884158"/>
            <a:chExt cx="1407240" cy="9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85FEB3-9B53-0E0D-418B-F086277B1882}"/>
                    </a:ext>
                  </a:extLst>
                </p14:cNvPr>
                <p14:cNvContentPartPr/>
                <p14:nvPr/>
              </p14:nvContentPartPr>
              <p14:xfrm>
                <a:off x="10466261" y="5506238"/>
                <a:ext cx="383760" cy="352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85FEB3-9B53-0E0D-418B-F086277B18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57621" y="5497238"/>
                  <a:ext cx="4014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07EC283-78E4-B2E6-35A3-EAE9FAE8C106}"/>
                    </a:ext>
                  </a:extLst>
                </p14:cNvPr>
                <p14:cNvContentPartPr/>
                <p14:nvPr/>
              </p14:nvContentPartPr>
              <p14:xfrm>
                <a:off x="10883501" y="5594078"/>
                <a:ext cx="27360" cy="95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07EC283-78E4-B2E6-35A3-EAE9FAE8C1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74501" y="5585438"/>
                  <a:ext cx="45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6377C54-8C5B-85E9-C220-0DF169B61C78}"/>
                    </a:ext>
                  </a:extLst>
                </p14:cNvPr>
                <p14:cNvContentPartPr/>
                <p14:nvPr/>
              </p14:nvContentPartPr>
              <p14:xfrm>
                <a:off x="10884221" y="5261798"/>
                <a:ext cx="213120" cy="264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6377C54-8C5B-85E9-C220-0DF169B61C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75581" y="5252798"/>
                  <a:ext cx="230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F7D8066-0FDE-8F92-E49D-A3EA3F28F669}"/>
                    </a:ext>
                  </a:extLst>
                </p14:cNvPr>
                <p14:cNvContentPartPr/>
                <p14:nvPr/>
              </p14:nvContentPartPr>
              <p14:xfrm>
                <a:off x="11064581" y="5141198"/>
                <a:ext cx="249120" cy="291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F7D8066-0FDE-8F92-E49D-A3EA3F28F6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55941" y="5132558"/>
                  <a:ext cx="266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82CEAE-CDEA-6864-52A1-AF9C041AFA10}"/>
                    </a:ext>
                  </a:extLst>
                </p14:cNvPr>
                <p14:cNvContentPartPr/>
                <p14:nvPr/>
              </p14:nvContentPartPr>
              <p14:xfrm>
                <a:off x="11295341" y="5011238"/>
                <a:ext cx="160560" cy="191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82CEAE-CDEA-6864-52A1-AF9C041AFA1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86701" y="5002238"/>
                  <a:ext cx="178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587EFD1-5B4C-24DB-E426-213E9C816F01}"/>
                    </a:ext>
                  </a:extLst>
                </p14:cNvPr>
                <p14:cNvContentPartPr/>
                <p14:nvPr/>
              </p14:nvContentPartPr>
              <p14:xfrm>
                <a:off x="11409461" y="4951838"/>
                <a:ext cx="189360" cy="393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587EFD1-5B4C-24DB-E426-213E9C816F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400821" y="4942838"/>
                  <a:ext cx="2070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937255-A62D-78FE-9F52-227415DA88BC}"/>
                    </a:ext>
                  </a:extLst>
                </p14:cNvPr>
                <p14:cNvContentPartPr/>
                <p14:nvPr/>
              </p14:nvContentPartPr>
              <p14:xfrm>
                <a:off x="11487941" y="4884158"/>
                <a:ext cx="385560" cy="384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937255-A62D-78FE-9F52-227415DA88B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79301" y="4875518"/>
                  <a:ext cx="40320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9DCC783-61C4-32CB-DEC8-E08F9E89F655}"/>
              </a:ext>
            </a:extLst>
          </p:cNvPr>
          <p:cNvGrpSpPr/>
          <p:nvPr/>
        </p:nvGrpSpPr>
        <p:grpSpPr>
          <a:xfrm>
            <a:off x="5165621" y="1754318"/>
            <a:ext cx="1672920" cy="767520"/>
            <a:chOff x="5165621" y="1754318"/>
            <a:chExt cx="1672920" cy="7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9BF30D3-489D-8DA3-FDD3-AD4C4454B9A9}"/>
                    </a:ext>
                  </a:extLst>
                </p14:cNvPr>
                <p14:cNvContentPartPr/>
                <p14:nvPr/>
              </p14:nvContentPartPr>
              <p14:xfrm>
                <a:off x="5165621" y="2167238"/>
                <a:ext cx="344520" cy="40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9BF30D3-489D-8DA3-FDD3-AD4C4454B9A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56621" y="2158598"/>
                  <a:ext cx="362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75E5972-F261-5714-18CB-84E882BD966E}"/>
                    </a:ext>
                  </a:extLst>
                </p14:cNvPr>
                <p14:cNvContentPartPr/>
                <p14:nvPr/>
              </p14:nvContentPartPr>
              <p14:xfrm>
                <a:off x="5333021" y="2413118"/>
                <a:ext cx="404640" cy="108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75E5972-F261-5714-18CB-84E882BD96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24021" y="2404478"/>
                  <a:ext cx="422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DA6427D-112F-84D3-4B47-368674EB922F}"/>
                    </a:ext>
                  </a:extLst>
                </p14:cNvPr>
                <p14:cNvContentPartPr/>
                <p14:nvPr/>
              </p14:nvContentPartPr>
              <p14:xfrm>
                <a:off x="5928461" y="1754318"/>
                <a:ext cx="910080" cy="76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DA6427D-112F-84D3-4B47-368674EB92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19461" y="1745678"/>
                  <a:ext cx="927720" cy="78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784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776F9-3FD4-FD1A-8232-6B51E786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" y="25685"/>
            <a:ext cx="12104670" cy="630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6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FE59B-086F-95BB-4ABF-66B20010A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b="6026"/>
          <a:stretch/>
        </p:blipFill>
        <p:spPr>
          <a:xfrm>
            <a:off x="6922294" y="2074058"/>
            <a:ext cx="4443412" cy="3818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ACBC1EE3-B370-EAAC-C59E-B2456C8A472D}"/>
              </a:ext>
            </a:extLst>
          </p:cNvPr>
          <p:cNvSpPr/>
          <p:nvPr/>
        </p:nvSpPr>
        <p:spPr>
          <a:xfrm>
            <a:off x="10437019" y="3121819"/>
            <a:ext cx="257175" cy="30718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16D2DFB-B156-C3F9-494A-D50AB1B30E4F}"/>
              </a:ext>
            </a:extLst>
          </p:cNvPr>
          <p:cNvSpPr/>
          <p:nvPr/>
        </p:nvSpPr>
        <p:spPr>
          <a:xfrm>
            <a:off x="10437019" y="4331658"/>
            <a:ext cx="212648" cy="182921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B0540-6B7F-4D5C-5B94-EA4AF653DEB2}"/>
                  </a:ext>
                </a:extLst>
              </p:cNvPr>
              <p:cNvSpPr txBox="1"/>
              <p:nvPr/>
            </p:nvSpPr>
            <p:spPr>
              <a:xfrm>
                <a:off x="547955" y="150542"/>
                <a:ext cx="110960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Ex.1)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limit as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B0540-6B7F-4D5C-5B94-EA4AF653D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55" y="150542"/>
                <a:ext cx="11096090" cy="1323439"/>
              </a:xfrm>
              <a:prstGeom prst="rect">
                <a:avLst/>
              </a:prstGeom>
              <a:blipFill>
                <a:blip r:embed="rId3"/>
                <a:stretch>
                  <a:fillRect l="-2308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8142F4-1C5B-21B9-526A-036E3D5621C2}"/>
                  </a:ext>
                </a:extLst>
              </p:cNvPr>
              <p:cNvSpPr txBox="1"/>
              <p:nvPr/>
            </p:nvSpPr>
            <p:spPr>
              <a:xfrm>
                <a:off x="235021" y="1512558"/>
                <a:ext cx="623769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is the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𝒗𝒂𝒍𝒖𝒆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2 from the left and from the right?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8142F4-1C5B-21B9-526A-036E3D562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21" y="1512558"/>
                <a:ext cx="6237697" cy="954107"/>
              </a:xfrm>
              <a:prstGeom prst="rect">
                <a:avLst/>
              </a:prstGeom>
              <a:blipFill>
                <a:blip r:embed="rId4"/>
                <a:stretch>
                  <a:fillRect l="-2151" t="-6369" r="-978" b="-2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21FC2D-B18D-0545-D132-F1B3086E149B}"/>
                  </a:ext>
                </a:extLst>
              </p:cNvPr>
              <p:cNvSpPr txBox="1"/>
              <p:nvPr/>
            </p:nvSpPr>
            <p:spPr>
              <a:xfrm>
                <a:off x="235021" y="4938888"/>
                <a:ext cx="2703387" cy="81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6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21FC2D-B18D-0545-D132-F1B3086E1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21" y="4938888"/>
                <a:ext cx="2703387" cy="813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F63233-829C-5A2D-0E6D-D6E0BFDE7FDF}"/>
                  </a:ext>
                </a:extLst>
              </p:cNvPr>
              <p:cNvSpPr txBox="1"/>
              <p:nvPr/>
            </p:nvSpPr>
            <p:spPr>
              <a:xfrm>
                <a:off x="-61565" y="4008492"/>
                <a:ext cx="25479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F63233-829C-5A2D-0E6D-D6E0BFDE7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565" y="4008492"/>
                <a:ext cx="254791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B05F81-B831-7CFF-0C57-C2210B734EED}"/>
                  </a:ext>
                </a:extLst>
              </p14:cNvPr>
              <p14:cNvContentPartPr/>
              <p14:nvPr/>
            </p14:nvContentPartPr>
            <p14:xfrm>
              <a:off x="2093590" y="4191023"/>
              <a:ext cx="289080" cy="45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B05F81-B831-7CFF-0C57-C2210B734E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4590" y="4182023"/>
                <a:ext cx="30672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444F9A-F8E7-190A-283C-669B691CF026}"/>
                  </a:ext>
                </a:extLst>
              </p14:cNvPr>
              <p14:cNvContentPartPr/>
              <p14:nvPr/>
            </p14:nvContentPartPr>
            <p14:xfrm>
              <a:off x="2893870" y="5103983"/>
              <a:ext cx="44280" cy="475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444F9A-F8E7-190A-283C-669B691CF0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84870" y="5094983"/>
                <a:ext cx="619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4B0B87-A2D7-67D6-80BF-075BCE64601A}"/>
                  </a:ext>
                </a:extLst>
              </p14:cNvPr>
              <p14:cNvContentPartPr/>
              <p14:nvPr/>
            </p14:nvContentPartPr>
            <p14:xfrm>
              <a:off x="7616350" y="3238823"/>
              <a:ext cx="2737440" cy="10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4B0B87-A2D7-67D6-80BF-075BCE6460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26710" y="3058823"/>
                <a:ext cx="291708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22B3FB-9CAC-A14C-35F1-A3C253D05344}"/>
                  </a:ext>
                </a:extLst>
              </p14:cNvPr>
              <p14:cNvContentPartPr/>
              <p14:nvPr/>
            </p14:nvContentPartPr>
            <p14:xfrm>
              <a:off x="10805590" y="2811863"/>
              <a:ext cx="1083600" cy="727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22B3FB-9CAC-A14C-35F1-A3C253D053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15590" y="2632223"/>
                <a:ext cx="1263240" cy="10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3069F710-5E0B-1189-09ED-115F7EB6ED73}"/>
              </a:ext>
            </a:extLst>
          </p:cNvPr>
          <p:cNvGrpSpPr/>
          <p:nvPr/>
        </p:nvGrpSpPr>
        <p:grpSpPr>
          <a:xfrm>
            <a:off x="10841230" y="2969903"/>
            <a:ext cx="1338480" cy="1052280"/>
            <a:chOff x="10841230" y="2969903"/>
            <a:chExt cx="1338480" cy="10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1CEA6A4-E8F3-AC37-CBA5-4EACA27E5510}"/>
                    </a:ext>
                  </a:extLst>
                </p14:cNvPr>
                <p14:cNvContentPartPr/>
                <p14:nvPr/>
              </p14:nvContentPartPr>
              <p14:xfrm>
                <a:off x="10841230" y="3404063"/>
                <a:ext cx="207360" cy="618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1CEA6A4-E8F3-AC37-CBA5-4EACA27E55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32230" y="3395063"/>
                  <a:ext cx="2250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8B53DDB-C5C2-D9C7-25F9-E94BB06FCE06}"/>
                    </a:ext>
                  </a:extLst>
                </p14:cNvPr>
                <p14:cNvContentPartPr/>
                <p14:nvPr/>
              </p14:nvContentPartPr>
              <p14:xfrm>
                <a:off x="11030230" y="3460223"/>
                <a:ext cx="180720" cy="386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8B53DDB-C5C2-D9C7-25F9-E94BB06FCE0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21590" y="3451223"/>
                  <a:ext cx="1983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5D79660-FB3A-A1C7-0EFB-3AA46D006F66}"/>
                    </a:ext>
                  </a:extLst>
                </p14:cNvPr>
                <p14:cNvContentPartPr/>
                <p14:nvPr/>
              </p14:nvContentPartPr>
              <p14:xfrm>
                <a:off x="11205550" y="3487223"/>
                <a:ext cx="12960" cy="304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5D79660-FB3A-A1C7-0EFB-3AA46D006F6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196910" y="3478583"/>
                  <a:ext cx="306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69D51B-BEFD-4710-2AEC-AA477179BE4A}"/>
                    </a:ext>
                  </a:extLst>
                </p14:cNvPr>
                <p14:cNvContentPartPr/>
                <p14:nvPr/>
              </p14:nvContentPartPr>
              <p14:xfrm>
                <a:off x="11113750" y="3562823"/>
                <a:ext cx="233280" cy="168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669D51B-BEFD-4710-2AEC-AA477179BE4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105110" y="3553823"/>
                  <a:ext cx="250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C89AF62-2BE0-9EDE-24E4-C7D8329BF6CB}"/>
                    </a:ext>
                  </a:extLst>
                </p14:cNvPr>
                <p14:cNvContentPartPr/>
                <p14:nvPr/>
              </p14:nvContentPartPr>
              <p14:xfrm>
                <a:off x="11233990" y="3495863"/>
                <a:ext cx="210600" cy="295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C89AF62-2BE0-9EDE-24E4-C7D8329BF6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225350" y="3486863"/>
                  <a:ext cx="228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2CC66E1-4C85-379D-6588-F77E6990CCC3}"/>
                    </a:ext>
                  </a:extLst>
                </p14:cNvPr>
                <p14:cNvContentPartPr/>
                <p14:nvPr/>
              </p14:nvContentPartPr>
              <p14:xfrm>
                <a:off x="11439550" y="3521063"/>
                <a:ext cx="186840" cy="112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2CC66E1-4C85-379D-6588-F77E6990CC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30910" y="3512063"/>
                  <a:ext cx="204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4C73C34-EC8D-579B-E279-569CEBBDA4F1}"/>
                    </a:ext>
                  </a:extLst>
                </p14:cNvPr>
                <p14:cNvContentPartPr/>
                <p14:nvPr/>
              </p14:nvContentPartPr>
              <p14:xfrm>
                <a:off x="11592550" y="3453023"/>
                <a:ext cx="102960" cy="321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4C73C34-EC8D-579B-E279-569CEBBDA4F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583550" y="3444023"/>
                  <a:ext cx="1206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50608CC-8916-E696-F7E3-91A029E4163D}"/>
                    </a:ext>
                  </a:extLst>
                </p14:cNvPr>
                <p14:cNvContentPartPr/>
                <p14:nvPr/>
              </p14:nvContentPartPr>
              <p14:xfrm>
                <a:off x="11575270" y="3416303"/>
                <a:ext cx="109440" cy="158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50608CC-8916-E696-F7E3-91A029E4163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66270" y="3407663"/>
                  <a:ext cx="127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26A296-C521-4932-58F7-B9E9BEB4C6D0}"/>
                    </a:ext>
                  </a:extLst>
                </p14:cNvPr>
                <p14:cNvContentPartPr/>
                <p14:nvPr/>
              </p14:nvContentPartPr>
              <p14:xfrm>
                <a:off x="11672830" y="3420263"/>
                <a:ext cx="130320" cy="267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26A296-C521-4932-58F7-B9E9BEB4C6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663830" y="3411263"/>
                  <a:ext cx="147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EBA0129-108A-8FEC-B325-1CE93A815B4D}"/>
                    </a:ext>
                  </a:extLst>
                </p14:cNvPr>
                <p14:cNvContentPartPr/>
                <p14:nvPr/>
              </p14:nvContentPartPr>
              <p14:xfrm>
                <a:off x="11659510" y="3368783"/>
                <a:ext cx="154800" cy="129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EBA0129-108A-8FEC-B325-1CE93A815B4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650870" y="3360143"/>
                  <a:ext cx="172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9516129-4821-8073-F8B1-24FDF6CF0CDD}"/>
                    </a:ext>
                  </a:extLst>
                </p14:cNvPr>
                <p14:cNvContentPartPr/>
                <p14:nvPr/>
              </p14:nvContentPartPr>
              <p14:xfrm>
                <a:off x="11768950" y="3289943"/>
                <a:ext cx="9468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9516129-4821-8073-F8B1-24FDF6CF0CD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759950" y="3280943"/>
                  <a:ext cx="112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0839D2E-AAB1-AD6C-B8AE-BFB8296F5DFA}"/>
                    </a:ext>
                  </a:extLst>
                </p14:cNvPr>
                <p14:cNvContentPartPr/>
                <p14:nvPr/>
              </p14:nvContentPartPr>
              <p14:xfrm>
                <a:off x="11858950" y="3298583"/>
                <a:ext cx="84240" cy="9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0839D2E-AAB1-AD6C-B8AE-BFB8296F5DF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849950" y="3289943"/>
                  <a:ext cx="101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70FD56-29FB-EAA6-3DAB-F8AF3DF66F42}"/>
                    </a:ext>
                  </a:extLst>
                </p14:cNvPr>
                <p14:cNvContentPartPr/>
                <p14:nvPr/>
              </p14:nvContentPartPr>
              <p14:xfrm>
                <a:off x="11920150" y="3257543"/>
                <a:ext cx="104400" cy="102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70FD56-29FB-EAA6-3DAB-F8AF3DF66F4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911150" y="3248543"/>
                  <a:ext cx="122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3E1B01-55EC-AF24-FCBE-5C1664C47EE5}"/>
                    </a:ext>
                  </a:extLst>
                </p14:cNvPr>
                <p14:cNvContentPartPr/>
                <p14:nvPr/>
              </p14:nvContentPartPr>
              <p14:xfrm>
                <a:off x="11997550" y="3202103"/>
                <a:ext cx="54360" cy="111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3E1B01-55EC-AF24-FCBE-5C1664C47E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988910" y="3193103"/>
                  <a:ext cx="72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73BBBE-728B-915D-C141-F26C6AE4850A}"/>
                    </a:ext>
                  </a:extLst>
                </p14:cNvPr>
                <p14:cNvContentPartPr/>
                <p14:nvPr/>
              </p14:nvContentPartPr>
              <p14:xfrm>
                <a:off x="11892790" y="2969903"/>
                <a:ext cx="199080" cy="263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73BBBE-728B-915D-C141-F26C6AE4850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884150" y="2961263"/>
                  <a:ext cx="216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0B683D-304D-D0F2-AC87-E819C32A4E64}"/>
                    </a:ext>
                  </a:extLst>
                </p14:cNvPr>
                <p14:cNvContentPartPr/>
                <p14:nvPr/>
              </p14:nvContentPartPr>
              <p14:xfrm>
                <a:off x="12091510" y="3114263"/>
                <a:ext cx="58320" cy="75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0B683D-304D-D0F2-AC87-E819C32A4E6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082870" y="3105623"/>
                  <a:ext cx="75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7CF1612-9D88-E859-AA66-7014D8EDFFEB}"/>
                    </a:ext>
                  </a:extLst>
                </p14:cNvPr>
                <p14:cNvContentPartPr/>
                <p14:nvPr/>
              </p14:nvContentPartPr>
              <p14:xfrm>
                <a:off x="12101230" y="2981063"/>
                <a:ext cx="78480" cy="188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7CF1612-9D88-E859-AA66-7014D8EDFF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092590" y="2972423"/>
                  <a:ext cx="9612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064B9CB-581E-B68C-B1FB-AE4BEB0B8675}"/>
              </a:ext>
            </a:extLst>
          </p:cNvPr>
          <p:cNvGrpSpPr/>
          <p:nvPr/>
        </p:nvGrpSpPr>
        <p:grpSpPr>
          <a:xfrm>
            <a:off x="9953470" y="1268183"/>
            <a:ext cx="1557360" cy="1200960"/>
            <a:chOff x="9953470" y="1268183"/>
            <a:chExt cx="1557360" cy="12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0E257F2-AB47-3257-CBC4-2DC013CB244D}"/>
                    </a:ext>
                  </a:extLst>
                </p14:cNvPr>
                <p14:cNvContentPartPr/>
                <p14:nvPr/>
              </p14:nvContentPartPr>
              <p14:xfrm>
                <a:off x="9953470" y="1825463"/>
                <a:ext cx="309960" cy="643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0E257F2-AB47-3257-CBC4-2DC013CB244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44830" y="1816823"/>
                  <a:ext cx="32760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DA6277C-9E47-5D93-66A2-4E96C8FF44B6}"/>
                    </a:ext>
                  </a:extLst>
                </p14:cNvPr>
                <p14:cNvContentPartPr/>
                <p14:nvPr/>
              </p14:nvContentPartPr>
              <p14:xfrm>
                <a:off x="10110430" y="1923743"/>
                <a:ext cx="302040" cy="541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DA6277C-9E47-5D93-66A2-4E96C8FF44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01430" y="1915103"/>
                  <a:ext cx="31968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B5B97E3-269A-71AA-F9FC-C739AE62158F}"/>
                    </a:ext>
                  </a:extLst>
                </p14:cNvPr>
                <p14:cNvContentPartPr/>
                <p14:nvPr/>
              </p14:nvContentPartPr>
              <p14:xfrm>
                <a:off x="10388350" y="2052983"/>
                <a:ext cx="84240" cy="130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B5B97E3-269A-71AA-F9FC-C739AE62158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79710" y="2044343"/>
                  <a:ext cx="101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10BCDF3-B5BE-4CD0-931B-365CF2587B9D}"/>
                    </a:ext>
                  </a:extLst>
                </p14:cNvPr>
                <p14:cNvContentPartPr/>
                <p14:nvPr/>
              </p14:nvContentPartPr>
              <p14:xfrm>
                <a:off x="10512550" y="1985663"/>
                <a:ext cx="92880" cy="132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10BCDF3-B5BE-4CD0-931B-365CF2587B9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03550" y="1976663"/>
                  <a:ext cx="110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E112258-4D6B-0779-8822-85F03264C94F}"/>
                    </a:ext>
                  </a:extLst>
                </p14:cNvPr>
                <p14:cNvContentPartPr/>
                <p14:nvPr/>
              </p14:nvContentPartPr>
              <p14:xfrm>
                <a:off x="10631710" y="1920143"/>
                <a:ext cx="144000" cy="117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E112258-4D6B-0779-8822-85F03264C94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22710" y="1911503"/>
                  <a:ext cx="161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27C4C41-B444-5DB5-44DA-C0EEEECDA846}"/>
                    </a:ext>
                  </a:extLst>
                </p14:cNvPr>
                <p14:cNvContentPartPr/>
                <p14:nvPr/>
              </p14:nvContentPartPr>
              <p14:xfrm>
                <a:off x="10731790" y="1677503"/>
                <a:ext cx="199080" cy="203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27C4C41-B444-5DB5-44DA-C0EEEECDA84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723150" y="1668503"/>
                  <a:ext cx="216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7B78160-C32A-616C-1CFF-E5C159426B75}"/>
                    </a:ext>
                  </a:extLst>
                </p14:cNvPr>
                <p14:cNvContentPartPr/>
                <p14:nvPr/>
              </p14:nvContentPartPr>
              <p14:xfrm>
                <a:off x="10961470" y="1759943"/>
                <a:ext cx="114480" cy="93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7B78160-C32A-616C-1CFF-E5C159426B7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52470" y="1751303"/>
                  <a:ext cx="132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86423D4-8FA7-1E44-8E1E-B9771E4FB9BF}"/>
                    </a:ext>
                  </a:extLst>
                </p14:cNvPr>
                <p14:cNvContentPartPr/>
                <p14:nvPr/>
              </p14:nvContentPartPr>
              <p14:xfrm>
                <a:off x="10969390" y="1451423"/>
                <a:ext cx="212040" cy="341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86423D4-8FA7-1E44-8E1E-B9771E4FB9B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60390" y="1442783"/>
                  <a:ext cx="2296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B881CF7-8556-F35A-4595-2DE280E1ECE0}"/>
                    </a:ext>
                  </a:extLst>
                </p14:cNvPr>
                <p14:cNvContentPartPr/>
                <p14:nvPr/>
              </p14:nvContentPartPr>
              <p14:xfrm>
                <a:off x="10994950" y="1590743"/>
                <a:ext cx="173880" cy="114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B881CF7-8556-F35A-4595-2DE280E1ECE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86310" y="1581743"/>
                  <a:ext cx="191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09AC703-59F6-2BD0-AAB7-282475D7734F}"/>
                    </a:ext>
                  </a:extLst>
                </p14:cNvPr>
                <p14:cNvContentPartPr/>
                <p14:nvPr/>
              </p14:nvContentPartPr>
              <p14:xfrm>
                <a:off x="11158750" y="1395983"/>
                <a:ext cx="222480" cy="278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09AC703-59F6-2BD0-AAB7-282475D7734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49750" y="1387343"/>
                  <a:ext cx="2401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E944B46-F97B-3CC7-E7C0-76DCFD4B5569}"/>
                    </a:ext>
                  </a:extLst>
                </p14:cNvPr>
                <p14:cNvContentPartPr/>
                <p14:nvPr/>
              </p14:nvContentPartPr>
              <p14:xfrm>
                <a:off x="11116630" y="1435223"/>
                <a:ext cx="251640" cy="158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E944B46-F97B-3CC7-E7C0-76DCFD4B556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07990" y="1426223"/>
                  <a:ext cx="269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22B585A-01FB-404D-DCD5-71A192857EBC}"/>
                    </a:ext>
                  </a:extLst>
                </p14:cNvPr>
                <p14:cNvContentPartPr/>
                <p14:nvPr/>
              </p14:nvContentPartPr>
              <p14:xfrm>
                <a:off x="11268550" y="1268183"/>
                <a:ext cx="242280" cy="435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22B585A-01FB-404D-DCD5-71A192857E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59550" y="1259543"/>
                  <a:ext cx="259920" cy="45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2410339-3304-322C-B563-00FDDEF4C15E}"/>
              </a:ext>
            </a:extLst>
          </p:cNvPr>
          <p:cNvGrpSpPr/>
          <p:nvPr/>
        </p:nvGrpSpPr>
        <p:grpSpPr>
          <a:xfrm>
            <a:off x="10970830" y="4036583"/>
            <a:ext cx="1063800" cy="1702800"/>
            <a:chOff x="10970830" y="4036583"/>
            <a:chExt cx="1063800" cy="170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036FD51-9BD8-B19F-CC58-E8765AD9F61D}"/>
                    </a:ext>
                  </a:extLst>
                </p14:cNvPr>
                <p14:cNvContentPartPr/>
                <p14:nvPr/>
              </p14:nvContentPartPr>
              <p14:xfrm>
                <a:off x="10984150" y="4103543"/>
                <a:ext cx="126720" cy="242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036FD51-9BD8-B19F-CC58-E8765AD9F6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75510" y="4094543"/>
                  <a:ext cx="1443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DF8C5A9-4B75-B9C1-E833-D3C5E08A6FE5}"/>
                    </a:ext>
                  </a:extLst>
                </p14:cNvPr>
                <p14:cNvContentPartPr/>
                <p14:nvPr/>
              </p14:nvContentPartPr>
              <p14:xfrm>
                <a:off x="11203750" y="4162223"/>
                <a:ext cx="213840" cy="133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DF8C5A9-4B75-B9C1-E833-D3C5E08A6FE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95110" y="4153223"/>
                  <a:ext cx="231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9D0854-1DD4-1790-6ADC-CA1294BFE6A4}"/>
                    </a:ext>
                  </a:extLst>
                </p14:cNvPr>
                <p14:cNvContentPartPr/>
                <p14:nvPr/>
              </p14:nvContentPartPr>
              <p14:xfrm>
                <a:off x="11393470" y="4036583"/>
                <a:ext cx="94680" cy="220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9D0854-1DD4-1790-6ADC-CA1294BFE6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384470" y="4027943"/>
                  <a:ext cx="112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EC0A3AF-3A82-F19E-C244-E830D60BE6A7}"/>
                    </a:ext>
                  </a:extLst>
                </p14:cNvPr>
                <p14:cNvContentPartPr/>
                <p14:nvPr/>
              </p14:nvContentPartPr>
              <p14:xfrm>
                <a:off x="10997110" y="4585943"/>
                <a:ext cx="140040" cy="349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EC0A3AF-3A82-F19E-C244-E830D60BE6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88110" y="4577303"/>
                  <a:ext cx="157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FD6BF68-613C-5B8B-5F80-D8C262B57237}"/>
                    </a:ext>
                  </a:extLst>
                </p14:cNvPr>
                <p14:cNvContentPartPr/>
                <p14:nvPr/>
              </p14:nvContentPartPr>
              <p14:xfrm>
                <a:off x="10970830" y="4644263"/>
                <a:ext cx="247680" cy="213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FD6BF68-613C-5B8B-5F80-D8C262B572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61830" y="4635263"/>
                  <a:ext cx="265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327E215-1DCB-E96C-3601-362E1BBF9287}"/>
                    </a:ext>
                  </a:extLst>
                </p14:cNvPr>
                <p14:cNvContentPartPr/>
                <p14:nvPr/>
              </p14:nvContentPartPr>
              <p14:xfrm>
                <a:off x="11200150" y="4650023"/>
                <a:ext cx="217440" cy="70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327E215-1DCB-E96C-3601-362E1BBF928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91510" y="4641383"/>
                  <a:ext cx="235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890F90C-04FE-F50F-41A7-4D7BF39C93A3}"/>
                    </a:ext>
                  </a:extLst>
                </p14:cNvPr>
                <p14:cNvContentPartPr/>
                <p14:nvPr/>
              </p14:nvContentPartPr>
              <p14:xfrm>
                <a:off x="11327590" y="4551383"/>
                <a:ext cx="154080" cy="244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890F90C-04FE-F50F-41A7-4D7BF39C93A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18950" y="4542383"/>
                  <a:ext cx="171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C1934DC-296A-62A7-C11B-B465F92B1561}"/>
                    </a:ext>
                  </a:extLst>
                </p14:cNvPr>
                <p14:cNvContentPartPr/>
                <p14:nvPr/>
              </p14:nvContentPartPr>
              <p14:xfrm>
                <a:off x="11487430" y="4497023"/>
                <a:ext cx="204480" cy="204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C1934DC-296A-62A7-C11B-B465F92B156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78790" y="4488023"/>
                  <a:ext cx="222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023FC6B-A946-049F-A9C3-2A38A5719E69}"/>
                    </a:ext>
                  </a:extLst>
                </p14:cNvPr>
                <p14:cNvContentPartPr/>
                <p14:nvPr/>
              </p14:nvContentPartPr>
              <p14:xfrm>
                <a:off x="11042830" y="5015423"/>
                <a:ext cx="198360" cy="583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023FC6B-A946-049F-A9C3-2A38A5719E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33830" y="5006423"/>
                  <a:ext cx="21600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A4E150A-4399-65EE-8BA6-89638B06990C}"/>
                    </a:ext>
                  </a:extLst>
                </p14:cNvPr>
                <p14:cNvContentPartPr/>
                <p14:nvPr/>
              </p14:nvContentPartPr>
              <p14:xfrm>
                <a:off x="11173510" y="5107223"/>
                <a:ext cx="146520" cy="36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A4E150A-4399-65EE-8BA6-89638B06990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64510" y="5098583"/>
                  <a:ext cx="1641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9E609AD-A6C1-7B1C-3C2E-0178CE1F66E2}"/>
                    </a:ext>
                  </a:extLst>
                </p14:cNvPr>
                <p14:cNvContentPartPr/>
                <p14:nvPr/>
              </p14:nvContentPartPr>
              <p14:xfrm>
                <a:off x="11184670" y="5311703"/>
                <a:ext cx="188280" cy="60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9E609AD-A6C1-7B1C-3C2E-0178CE1F66E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75670" y="5303063"/>
                  <a:ext cx="205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A401703-B8EA-25EB-9E45-BBF6E2CEFC15}"/>
                    </a:ext>
                  </a:extLst>
                </p14:cNvPr>
                <p14:cNvContentPartPr/>
                <p14:nvPr/>
              </p14:nvContentPartPr>
              <p14:xfrm>
                <a:off x="11379430" y="5179943"/>
                <a:ext cx="123120" cy="185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A401703-B8EA-25EB-9E45-BBF6E2CEFC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70790" y="5171303"/>
                  <a:ext cx="140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BBC0726-F182-F385-3BF6-571AB129DFF1}"/>
                    </a:ext>
                  </a:extLst>
                </p14:cNvPr>
                <p14:cNvContentPartPr/>
                <p14:nvPr/>
              </p14:nvContentPartPr>
              <p14:xfrm>
                <a:off x="11531350" y="5159423"/>
                <a:ext cx="112680" cy="154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BBC0726-F182-F385-3BF6-571AB129DFF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522350" y="5150783"/>
                  <a:ext cx="130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D074FA0-6D25-A4DA-A81E-5A3584CC4B75}"/>
                    </a:ext>
                  </a:extLst>
                </p14:cNvPr>
                <p14:cNvContentPartPr/>
                <p14:nvPr/>
              </p14:nvContentPartPr>
              <p14:xfrm>
                <a:off x="11656630" y="5126663"/>
                <a:ext cx="131760" cy="75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D074FA0-6D25-A4DA-A81E-5A3584CC4B7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647990" y="5117663"/>
                  <a:ext cx="149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ED42AB7-6B67-57D0-1A83-C7237CF3D564}"/>
                    </a:ext>
                  </a:extLst>
                </p14:cNvPr>
                <p14:cNvContentPartPr/>
                <p14:nvPr/>
              </p14:nvContentPartPr>
              <p14:xfrm>
                <a:off x="11474110" y="5528783"/>
                <a:ext cx="161640" cy="96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ED42AB7-6B67-57D0-1A83-C7237CF3D56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65470" y="5520143"/>
                  <a:ext cx="179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799918-3A45-61D0-FF76-753202158C4E}"/>
                    </a:ext>
                  </a:extLst>
                </p14:cNvPr>
                <p14:cNvContentPartPr/>
                <p14:nvPr/>
              </p14:nvContentPartPr>
              <p14:xfrm>
                <a:off x="11658430" y="5498543"/>
                <a:ext cx="55080" cy="73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6799918-3A45-61D0-FF76-753202158C4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49430" y="5489903"/>
                  <a:ext cx="72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45F00D9-1237-2C65-A549-5E4355246ADE}"/>
                    </a:ext>
                  </a:extLst>
                </p14:cNvPr>
                <p14:cNvContentPartPr/>
                <p14:nvPr/>
              </p14:nvContentPartPr>
              <p14:xfrm>
                <a:off x="11651950" y="5411783"/>
                <a:ext cx="360" cy="2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45F00D9-1237-2C65-A549-5E4355246AD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642950" y="5402783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DC827F8-BBD3-E504-F535-D1DB9A863532}"/>
                    </a:ext>
                  </a:extLst>
                </p14:cNvPr>
                <p14:cNvContentPartPr/>
                <p14:nvPr/>
              </p14:nvContentPartPr>
              <p14:xfrm>
                <a:off x="11719990" y="5406383"/>
                <a:ext cx="143640" cy="333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DC827F8-BBD3-E504-F535-D1DB9A86353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11350" y="5397383"/>
                  <a:ext cx="1612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061153-90C9-A373-B5F1-CCF9EDEDBDA9}"/>
                    </a:ext>
                  </a:extLst>
                </p14:cNvPr>
                <p14:cNvContentPartPr/>
                <p14:nvPr/>
              </p14:nvContentPartPr>
              <p14:xfrm>
                <a:off x="11732230" y="5309183"/>
                <a:ext cx="195840" cy="166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061153-90C9-A373-B5F1-CCF9EDEDBDA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723590" y="5300543"/>
                  <a:ext cx="213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1FFF224-1808-1A14-CECB-68E8365C27C3}"/>
                    </a:ext>
                  </a:extLst>
                </p14:cNvPr>
                <p14:cNvContentPartPr/>
                <p14:nvPr/>
              </p14:nvContentPartPr>
              <p14:xfrm>
                <a:off x="11873350" y="5211983"/>
                <a:ext cx="141480" cy="206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1FFF224-1808-1A14-CECB-68E8365C27C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64710" y="5202983"/>
                  <a:ext cx="159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9C27C46-22E1-4452-5C33-F25755E9FAFA}"/>
                    </a:ext>
                  </a:extLst>
                </p14:cNvPr>
                <p14:cNvContentPartPr/>
                <p14:nvPr/>
              </p14:nvContentPartPr>
              <p14:xfrm>
                <a:off x="11875150" y="5278943"/>
                <a:ext cx="111240" cy="74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9C27C46-22E1-4452-5C33-F25755E9FAF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866150" y="5269943"/>
                  <a:ext cx="128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3FA0EF-AF9A-7104-C8CB-83E0C49C12E1}"/>
                    </a:ext>
                  </a:extLst>
                </p14:cNvPr>
                <p14:cNvContentPartPr/>
                <p14:nvPr/>
              </p14:nvContentPartPr>
              <p14:xfrm>
                <a:off x="11811790" y="4868903"/>
                <a:ext cx="222840" cy="576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3FA0EF-AF9A-7104-C8CB-83E0C49C12E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802790" y="4860263"/>
                  <a:ext cx="240480" cy="59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8ED7F5D-F5F3-4F2D-B1BE-8F4DE9B9EF91}"/>
              </a:ext>
            </a:extLst>
          </p:cNvPr>
          <p:cNvGrpSpPr/>
          <p:nvPr/>
        </p:nvGrpSpPr>
        <p:grpSpPr>
          <a:xfrm>
            <a:off x="4696750" y="1474103"/>
            <a:ext cx="5087880" cy="1504440"/>
            <a:chOff x="4696750" y="1474103"/>
            <a:chExt cx="5087880" cy="15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8AF9FB5-2A22-011F-A9B7-A97120C246BA}"/>
                    </a:ext>
                  </a:extLst>
                </p14:cNvPr>
                <p14:cNvContentPartPr/>
                <p14:nvPr/>
              </p14:nvContentPartPr>
              <p14:xfrm>
                <a:off x="7940710" y="2355743"/>
                <a:ext cx="140040" cy="39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8AF9FB5-2A22-011F-A9B7-A97120C246B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32070" y="2346743"/>
                  <a:ext cx="157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40D285C-4B47-9EC8-636B-FC43D344DBBC}"/>
                    </a:ext>
                  </a:extLst>
                </p14:cNvPr>
                <p14:cNvContentPartPr/>
                <p14:nvPr/>
              </p14:nvContentPartPr>
              <p14:xfrm>
                <a:off x="7910110" y="2374823"/>
                <a:ext cx="245520" cy="363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40D285C-4B47-9EC8-636B-FC43D344DBB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01470" y="2365823"/>
                  <a:ext cx="2631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0B0AC5-7441-2199-850D-165C43512CCA}"/>
                    </a:ext>
                  </a:extLst>
                </p14:cNvPr>
                <p14:cNvContentPartPr/>
                <p14:nvPr/>
              </p14:nvContentPartPr>
              <p14:xfrm>
                <a:off x="7533910" y="2286623"/>
                <a:ext cx="158400" cy="65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0B0AC5-7441-2199-850D-165C43512C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25270" y="2277623"/>
                  <a:ext cx="17604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79E81FF-8743-21B7-5395-3C1801E6CFE0}"/>
                    </a:ext>
                  </a:extLst>
                </p14:cNvPr>
                <p14:cNvContentPartPr/>
                <p14:nvPr/>
              </p14:nvContentPartPr>
              <p14:xfrm>
                <a:off x="7718950" y="2214263"/>
                <a:ext cx="172080" cy="610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79E81FF-8743-21B7-5395-3C1801E6CFE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09950" y="2205623"/>
                  <a:ext cx="18972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678152-00AE-32A1-6FA2-01E676BC11C8}"/>
                    </a:ext>
                  </a:extLst>
                </p14:cNvPr>
                <p14:cNvContentPartPr/>
                <p14:nvPr/>
              </p14:nvContentPartPr>
              <p14:xfrm>
                <a:off x="8029270" y="2167103"/>
                <a:ext cx="186840" cy="617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678152-00AE-32A1-6FA2-01E676BC11C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20270" y="2158103"/>
                  <a:ext cx="20448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3A1639-F9C9-FD0D-9AE2-2866A714EFAC}"/>
                    </a:ext>
                  </a:extLst>
                </p14:cNvPr>
                <p14:cNvContentPartPr/>
                <p14:nvPr/>
              </p14:nvContentPartPr>
              <p14:xfrm>
                <a:off x="8345350" y="2417663"/>
                <a:ext cx="171720" cy="168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3A1639-F9C9-FD0D-9AE2-2866A714EF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336710" y="2409023"/>
                  <a:ext cx="189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B8EFC2-E7C4-1322-9A0D-7F75B629D2CA}"/>
                    </a:ext>
                  </a:extLst>
                </p14:cNvPr>
                <p14:cNvContentPartPr/>
                <p14:nvPr/>
              </p14:nvContentPartPr>
              <p14:xfrm>
                <a:off x="8530390" y="2445743"/>
                <a:ext cx="81360" cy="255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B8EFC2-E7C4-1322-9A0D-7F75B629D2C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21390" y="2437103"/>
                  <a:ext cx="99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1CA1BEB-3AF9-1BAF-B9A2-E794756AF5EA}"/>
                    </a:ext>
                  </a:extLst>
                </p14:cNvPr>
                <p14:cNvContentPartPr/>
                <p14:nvPr/>
              </p14:nvContentPartPr>
              <p14:xfrm>
                <a:off x="8538310" y="2393183"/>
                <a:ext cx="80640" cy="130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1CA1BEB-3AF9-1BAF-B9A2-E794756AF5E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29670" y="2384543"/>
                  <a:ext cx="98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11608B9-73DD-7374-63DA-5AFE301723B1}"/>
                    </a:ext>
                  </a:extLst>
                </p14:cNvPr>
                <p14:cNvContentPartPr/>
                <p14:nvPr/>
              </p14:nvContentPartPr>
              <p14:xfrm>
                <a:off x="8637670" y="2334503"/>
                <a:ext cx="88560" cy="165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11608B9-73DD-7374-63DA-5AFE301723B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628670" y="2325863"/>
                  <a:ext cx="106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C657886-46F5-9C8F-5713-58645681E63F}"/>
                    </a:ext>
                  </a:extLst>
                </p14:cNvPr>
                <p14:cNvContentPartPr/>
                <p14:nvPr/>
              </p14:nvContentPartPr>
              <p14:xfrm>
                <a:off x="8779510" y="2328743"/>
                <a:ext cx="74520" cy="120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C657886-46F5-9C8F-5713-58645681E63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70870" y="2320103"/>
                  <a:ext cx="92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6A9AB4-BEF3-C643-4C96-7BDD4A2EB6D7}"/>
                    </a:ext>
                  </a:extLst>
                </p14:cNvPr>
                <p14:cNvContentPartPr/>
                <p14:nvPr/>
              </p14:nvContentPartPr>
              <p14:xfrm>
                <a:off x="8908750" y="2298863"/>
                <a:ext cx="105840" cy="78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6A9AB4-BEF3-C643-4C96-7BDD4A2EB6D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99750" y="2289863"/>
                  <a:ext cx="123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F8C891F-F643-DC54-D2A1-DC6B112B3794}"/>
                    </a:ext>
                  </a:extLst>
                </p14:cNvPr>
                <p14:cNvContentPartPr/>
                <p14:nvPr/>
              </p14:nvContentPartPr>
              <p14:xfrm>
                <a:off x="9029710" y="2243423"/>
                <a:ext cx="73440" cy="79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F8C891F-F643-DC54-D2A1-DC6B112B379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21070" y="2234783"/>
                  <a:ext cx="91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F56264-E095-9DBB-5360-E1D95DE09F95}"/>
                    </a:ext>
                  </a:extLst>
                </p14:cNvPr>
                <p14:cNvContentPartPr/>
                <p14:nvPr/>
              </p14:nvContentPartPr>
              <p14:xfrm>
                <a:off x="8972830" y="1930223"/>
                <a:ext cx="286200" cy="37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F56264-E095-9DBB-5360-E1D95DE09F9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63830" y="1921223"/>
                  <a:ext cx="3038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C36CCC-D491-8C12-B72E-BB955142AD06}"/>
                    </a:ext>
                  </a:extLst>
                </p14:cNvPr>
                <p14:cNvContentPartPr/>
                <p14:nvPr/>
              </p14:nvContentPartPr>
              <p14:xfrm>
                <a:off x="9269830" y="2180063"/>
                <a:ext cx="101520" cy="115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C36CCC-D491-8C12-B72E-BB955142AD0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60830" y="2171423"/>
                  <a:ext cx="119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1E0C78-20C7-079D-3AB2-7B76E1E30C83}"/>
                    </a:ext>
                  </a:extLst>
                </p14:cNvPr>
                <p14:cNvContentPartPr/>
                <p14:nvPr/>
              </p14:nvContentPartPr>
              <p14:xfrm>
                <a:off x="9398350" y="2060183"/>
                <a:ext cx="78480" cy="226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1E0C78-20C7-079D-3AB2-7B76E1E30C8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89710" y="2051183"/>
                  <a:ext cx="96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E420C0-1F12-2A4F-FC35-82C5D13C69BA}"/>
                    </a:ext>
                  </a:extLst>
                </p14:cNvPr>
                <p14:cNvContentPartPr/>
                <p14:nvPr/>
              </p14:nvContentPartPr>
              <p14:xfrm>
                <a:off x="9613990" y="1856423"/>
                <a:ext cx="170640" cy="37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E420C0-1F12-2A4F-FC35-82C5D13C69B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04990" y="1847423"/>
                  <a:ext cx="1882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2C98ED0-7D16-78EE-047A-29BA21A919E0}"/>
                    </a:ext>
                  </a:extLst>
                </p14:cNvPr>
                <p14:cNvContentPartPr/>
                <p14:nvPr/>
              </p14:nvContentPartPr>
              <p14:xfrm>
                <a:off x="8526430" y="2846063"/>
                <a:ext cx="162720" cy="132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2C98ED0-7D16-78EE-047A-29BA21A919E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17430" y="2837063"/>
                  <a:ext cx="180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A39864-B503-7F3A-1FC0-D4C7C19A6796}"/>
                    </a:ext>
                  </a:extLst>
                </p14:cNvPr>
                <p14:cNvContentPartPr/>
                <p14:nvPr/>
              </p14:nvContentPartPr>
              <p14:xfrm>
                <a:off x="8724790" y="2779463"/>
                <a:ext cx="107280" cy="173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A39864-B503-7F3A-1FC0-D4C7C19A679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16150" y="2770823"/>
                  <a:ext cx="124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449031C-5C10-9A46-2313-E2223F4BB3A7}"/>
                    </a:ext>
                  </a:extLst>
                </p14:cNvPr>
                <p14:cNvContentPartPr/>
                <p14:nvPr/>
              </p14:nvContentPartPr>
              <p14:xfrm>
                <a:off x="9062470" y="2618543"/>
                <a:ext cx="61200" cy="263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449031C-5C10-9A46-2313-E2223F4BB3A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053830" y="2609543"/>
                  <a:ext cx="78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4D130BD-5DDC-5FD5-3B39-B6F9EE2670C7}"/>
                    </a:ext>
                  </a:extLst>
                </p14:cNvPr>
                <p14:cNvContentPartPr/>
                <p14:nvPr/>
              </p14:nvContentPartPr>
              <p14:xfrm>
                <a:off x="9016030" y="2653823"/>
                <a:ext cx="198000" cy="124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4D130BD-5DDC-5FD5-3B39-B6F9EE2670C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07030" y="2644823"/>
                  <a:ext cx="215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B58903-F831-4218-1070-884FD93AF0A8}"/>
                    </a:ext>
                  </a:extLst>
                </p14:cNvPr>
                <p14:cNvContentPartPr/>
                <p14:nvPr/>
              </p14:nvContentPartPr>
              <p14:xfrm>
                <a:off x="9221590" y="2640863"/>
                <a:ext cx="175320" cy="87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B58903-F831-4218-1070-884FD93AF0A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12950" y="2631863"/>
                  <a:ext cx="192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D1438CE-5A3A-A6A2-569F-DD3130B97A54}"/>
                    </a:ext>
                  </a:extLst>
                </p14:cNvPr>
                <p14:cNvContentPartPr/>
                <p14:nvPr/>
              </p14:nvContentPartPr>
              <p14:xfrm>
                <a:off x="9337510" y="2569583"/>
                <a:ext cx="129600" cy="170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D1438CE-5A3A-A6A2-569F-DD3130B97A5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28870" y="2560583"/>
                  <a:ext cx="147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471CAB-B67C-A871-F0E5-86DAE640C13B}"/>
                    </a:ext>
                  </a:extLst>
                </p14:cNvPr>
                <p14:cNvContentPartPr/>
                <p14:nvPr/>
              </p14:nvContentPartPr>
              <p14:xfrm>
                <a:off x="9517150" y="2508383"/>
                <a:ext cx="204120" cy="18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471CAB-B67C-A871-F0E5-86DAE640C13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08150" y="2499743"/>
                  <a:ext cx="221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99FBD36-26DD-E8E6-B3F0-22F641F6AC9A}"/>
                    </a:ext>
                  </a:extLst>
                </p14:cNvPr>
                <p14:cNvContentPartPr/>
                <p14:nvPr/>
              </p14:nvContentPartPr>
              <p14:xfrm>
                <a:off x="4696750" y="1474103"/>
                <a:ext cx="3503160" cy="1219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99FBD36-26DD-E8E6-B3F0-22F641F6AC9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87750" y="1465103"/>
                  <a:ext cx="3520800" cy="12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A88CE94-9DA0-17BC-187F-F000C9DDC9B8}"/>
                    </a:ext>
                  </a:extLst>
                </p14:cNvPr>
                <p14:cNvContentPartPr/>
                <p14:nvPr/>
              </p14:nvContentPartPr>
              <p14:xfrm>
                <a:off x="7925950" y="1598303"/>
                <a:ext cx="486360" cy="29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A88CE94-9DA0-17BC-187F-F000C9DDC9B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17310" y="1589303"/>
                  <a:ext cx="50400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9053BD9-ADA7-69EC-79E5-3E993799ECB4}"/>
              </a:ext>
            </a:extLst>
          </p:cNvPr>
          <p:cNvGrpSpPr/>
          <p:nvPr/>
        </p:nvGrpSpPr>
        <p:grpSpPr>
          <a:xfrm>
            <a:off x="2457190" y="2517383"/>
            <a:ext cx="3539880" cy="2148840"/>
            <a:chOff x="2457190" y="2517383"/>
            <a:chExt cx="3539880" cy="21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B3F4F48-9557-F4F8-214C-77E8A180A745}"/>
                    </a:ext>
                  </a:extLst>
                </p14:cNvPr>
                <p14:cNvContentPartPr/>
                <p14:nvPr/>
              </p14:nvContentPartPr>
              <p14:xfrm>
                <a:off x="2457190" y="3933623"/>
                <a:ext cx="491400" cy="732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B3F4F48-9557-F4F8-214C-77E8A180A74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48550" y="3924623"/>
                  <a:ext cx="50904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9960ECB-DEFC-7565-8952-E4A0C901E227}"/>
                    </a:ext>
                  </a:extLst>
                </p14:cNvPr>
                <p14:cNvContentPartPr/>
                <p14:nvPr/>
              </p14:nvContentPartPr>
              <p14:xfrm>
                <a:off x="2690830" y="4017143"/>
                <a:ext cx="232560" cy="435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9960ECB-DEFC-7565-8952-E4A0C901E22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81830" y="4008143"/>
                  <a:ext cx="2502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B2336BA-B1ED-AB80-DC83-917911F1A30B}"/>
                    </a:ext>
                  </a:extLst>
                </p14:cNvPr>
                <p14:cNvContentPartPr/>
                <p14:nvPr/>
              </p14:nvContentPartPr>
              <p14:xfrm>
                <a:off x="2975590" y="4123343"/>
                <a:ext cx="160200" cy="205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B2336BA-B1ED-AB80-DC83-917911F1A30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966590" y="4114343"/>
                  <a:ext cx="177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B19411A-7854-3B8B-C87C-00EBC106598F}"/>
                    </a:ext>
                  </a:extLst>
                </p14:cNvPr>
                <p14:cNvContentPartPr/>
                <p14:nvPr/>
              </p14:nvContentPartPr>
              <p14:xfrm>
                <a:off x="3148750" y="4056023"/>
                <a:ext cx="201240" cy="171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B19411A-7854-3B8B-C87C-00EBC106598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139750" y="4047383"/>
                  <a:ext cx="218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3D05E8C-721B-6F43-419F-682CB5A07C72}"/>
                    </a:ext>
                  </a:extLst>
                </p14:cNvPr>
                <p14:cNvContentPartPr/>
                <p14:nvPr/>
              </p14:nvContentPartPr>
              <p14:xfrm>
                <a:off x="3292390" y="3913823"/>
                <a:ext cx="154800" cy="181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3D05E8C-721B-6F43-419F-682CB5A07C7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83750" y="3904823"/>
                  <a:ext cx="172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A46C239-83E8-2087-304B-A6331274E55F}"/>
                    </a:ext>
                  </a:extLst>
                </p14:cNvPr>
                <p14:cNvContentPartPr/>
                <p14:nvPr/>
              </p14:nvContentPartPr>
              <p14:xfrm>
                <a:off x="3614950" y="3818423"/>
                <a:ext cx="219960" cy="150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A46C239-83E8-2087-304B-A6331274E55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606310" y="3809423"/>
                  <a:ext cx="237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ADC5B49-3B41-C436-B805-0EFE44D2FEBD}"/>
                    </a:ext>
                  </a:extLst>
                </p14:cNvPr>
                <p14:cNvContentPartPr/>
                <p14:nvPr/>
              </p14:nvContentPartPr>
              <p14:xfrm>
                <a:off x="3809710" y="3655703"/>
                <a:ext cx="170280" cy="173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ADC5B49-3B41-C436-B805-0EFE44D2FE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800710" y="3647063"/>
                  <a:ext cx="187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A844522-1406-FCAE-530D-0E7DA4DEF468}"/>
                    </a:ext>
                  </a:extLst>
                </p14:cNvPr>
                <p14:cNvContentPartPr/>
                <p14:nvPr/>
              </p14:nvContentPartPr>
              <p14:xfrm>
                <a:off x="3844630" y="3390023"/>
                <a:ext cx="238680" cy="266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A844522-1406-FCAE-530D-0E7DA4DEF46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35990" y="3381023"/>
                  <a:ext cx="256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91972E2-124A-34B3-DC74-31A63EDC781C}"/>
                    </a:ext>
                  </a:extLst>
                </p14:cNvPr>
                <p14:cNvContentPartPr/>
                <p14:nvPr/>
              </p14:nvContentPartPr>
              <p14:xfrm>
                <a:off x="3873070" y="3427103"/>
                <a:ext cx="239760" cy="160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91972E2-124A-34B3-DC74-31A63EDC781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64430" y="3418463"/>
                  <a:ext cx="257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1DD7ADE-3458-097F-44EC-735FEE496B07}"/>
                    </a:ext>
                  </a:extLst>
                </p14:cNvPr>
                <p14:cNvContentPartPr/>
                <p14:nvPr/>
              </p14:nvContentPartPr>
              <p14:xfrm>
                <a:off x="4217230" y="3009863"/>
                <a:ext cx="550080" cy="618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1DD7ADE-3458-097F-44EC-735FEE496B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08590" y="3001223"/>
                  <a:ext cx="56772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0E0A17B-1A35-C87F-B5ED-88C91F6AC241}"/>
                    </a:ext>
                  </a:extLst>
                </p14:cNvPr>
                <p14:cNvContentPartPr/>
                <p14:nvPr/>
              </p14:nvContentPartPr>
              <p14:xfrm>
                <a:off x="4750030" y="3165743"/>
                <a:ext cx="94680" cy="118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0E0A17B-1A35-C87F-B5ED-88C91F6AC24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741030" y="3156743"/>
                  <a:ext cx="112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C88DCCD-CBEB-3B60-1C50-F2D546EFA5C6}"/>
                    </a:ext>
                  </a:extLst>
                </p14:cNvPr>
                <p14:cNvContentPartPr/>
                <p14:nvPr/>
              </p14:nvContentPartPr>
              <p14:xfrm>
                <a:off x="4688830" y="2953343"/>
                <a:ext cx="204120" cy="267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C88DCCD-CBEB-3B60-1C50-F2D546EFA5C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679830" y="2944703"/>
                  <a:ext cx="221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5F69461-4428-B67D-03A5-C6799579CEB7}"/>
                    </a:ext>
                  </a:extLst>
                </p14:cNvPr>
                <p14:cNvContentPartPr/>
                <p14:nvPr/>
              </p14:nvContentPartPr>
              <p14:xfrm>
                <a:off x="4927510" y="2851823"/>
                <a:ext cx="365040" cy="338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5F69461-4428-B67D-03A5-C6799579CE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918510" y="2843183"/>
                  <a:ext cx="3826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3FE1793-4E35-916A-62B5-B3BFA999D823}"/>
                    </a:ext>
                  </a:extLst>
                </p14:cNvPr>
                <p14:cNvContentPartPr/>
                <p14:nvPr/>
              </p14:nvContentPartPr>
              <p14:xfrm>
                <a:off x="5313070" y="2985023"/>
                <a:ext cx="30600" cy="80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3FE1793-4E35-916A-62B5-B3BFA999D8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04430" y="2976023"/>
                  <a:ext cx="48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C821C4A-127D-E916-8A19-44371BA298D5}"/>
                    </a:ext>
                  </a:extLst>
                </p14:cNvPr>
                <p14:cNvContentPartPr/>
                <p14:nvPr/>
              </p14:nvContentPartPr>
              <p14:xfrm>
                <a:off x="5193190" y="2889263"/>
                <a:ext cx="357480" cy="94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C821C4A-127D-E916-8A19-44371BA298D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84190" y="2880263"/>
                  <a:ext cx="37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AD87BD3-3890-C9C7-A7B2-64934ADA93ED}"/>
                    </a:ext>
                  </a:extLst>
                </p14:cNvPr>
                <p14:cNvContentPartPr/>
                <p14:nvPr/>
              </p14:nvContentPartPr>
              <p14:xfrm>
                <a:off x="5500630" y="2766503"/>
                <a:ext cx="92160" cy="167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AD87BD3-3890-C9C7-A7B2-64934ADA93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491630" y="2757863"/>
                  <a:ext cx="109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C7E2694-99B5-5FE1-5F1B-E750D39B2AA0}"/>
                    </a:ext>
                  </a:extLst>
                </p14:cNvPr>
                <p14:cNvContentPartPr/>
                <p14:nvPr/>
              </p14:nvContentPartPr>
              <p14:xfrm>
                <a:off x="5557870" y="2629343"/>
                <a:ext cx="177480" cy="286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C7E2694-99B5-5FE1-5F1B-E750D39B2AA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48870" y="2620703"/>
                  <a:ext cx="195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63E30F1-7E0D-B340-74F2-927ADC901AA9}"/>
                    </a:ext>
                  </a:extLst>
                </p14:cNvPr>
                <p14:cNvContentPartPr/>
                <p14:nvPr/>
              </p14:nvContentPartPr>
              <p14:xfrm>
                <a:off x="5576230" y="2728343"/>
                <a:ext cx="155880" cy="87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63E30F1-7E0D-B340-74F2-927ADC901AA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567230" y="2719343"/>
                  <a:ext cx="173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26FEA47-FCF9-E27A-42CA-F49A1C875BEC}"/>
                    </a:ext>
                  </a:extLst>
                </p14:cNvPr>
                <p14:cNvContentPartPr/>
                <p14:nvPr/>
              </p14:nvContentPartPr>
              <p14:xfrm>
                <a:off x="5577670" y="2517383"/>
                <a:ext cx="419400" cy="546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26FEA47-FCF9-E27A-42CA-F49A1C875BE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69030" y="2508383"/>
                  <a:ext cx="437040" cy="56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700EA8-C255-1BFA-E603-33E1AF702697}"/>
              </a:ext>
            </a:extLst>
          </p:cNvPr>
          <p:cNvGrpSpPr/>
          <p:nvPr/>
        </p:nvGrpSpPr>
        <p:grpSpPr>
          <a:xfrm>
            <a:off x="11663110" y="4369947"/>
            <a:ext cx="151200" cy="91440"/>
            <a:chOff x="11663110" y="4369947"/>
            <a:chExt cx="151200" cy="9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86E2F1-BF81-BEB2-9959-C0B46564E104}"/>
                    </a:ext>
                  </a:extLst>
                </p14:cNvPr>
                <p14:cNvContentPartPr/>
                <p14:nvPr/>
              </p14:nvContentPartPr>
              <p14:xfrm>
                <a:off x="11704150" y="4369947"/>
                <a:ext cx="48600" cy="91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86E2F1-BF81-BEB2-9959-C0B46564E10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695510" y="4361307"/>
                  <a:ext cx="66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5650CE-E1EA-6589-AE60-4E30442259AF}"/>
                    </a:ext>
                  </a:extLst>
                </p14:cNvPr>
                <p14:cNvContentPartPr/>
                <p14:nvPr/>
              </p14:nvContentPartPr>
              <p14:xfrm>
                <a:off x="11663110" y="4385787"/>
                <a:ext cx="151200" cy="57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5650CE-E1EA-6589-AE60-4E30442259A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654470" y="4376787"/>
                  <a:ext cx="16884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B5E2056-F55A-C660-1F7F-0FB9A6E3BE1E}"/>
                  </a:ext>
                </a:extLst>
              </p14:cNvPr>
              <p14:cNvContentPartPr/>
              <p14:nvPr/>
            </p14:nvContentPartPr>
            <p14:xfrm>
              <a:off x="9678790" y="2416947"/>
              <a:ext cx="60120" cy="40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B5E2056-F55A-C660-1F7F-0FB9A6E3BE1E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669790" y="2407947"/>
                <a:ext cx="7776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3870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461</Words>
  <Application>Microsoft Office PowerPoint</Application>
  <PresentationFormat>Widescreen</PresentationFormat>
  <Paragraphs>96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2</cp:revision>
  <dcterms:created xsi:type="dcterms:W3CDTF">2022-12-28T03:08:26Z</dcterms:created>
  <dcterms:modified xsi:type="dcterms:W3CDTF">2023-01-31T02:52:39Z</dcterms:modified>
</cp:coreProperties>
</file>